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751" r:id="rId1"/>
  </p:sldMasterIdLst>
  <p:notesMasterIdLst>
    <p:notesMasterId r:id="rId2"/>
  </p:notesMasterIdLst>
  <p:sldIdLst>
    <p:sldId id="256" r:id="rId3"/>
    <p:sldId id="269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77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presProps" Target="presProps.xml"  /><Relationship Id="rId6" Type="http://schemas.openxmlformats.org/officeDocument/2006/relationships/viewProps" Target="viewProps.xml"  /><Relationship Id="rId7" Type="http://schemas.openxmlformats.org/officeDocument/2006/relationships/theme" Target="theme/theme1.xml"  /><Relationship Id="rId8" Type="http://schemas.openxmlformats.org/officeDocument/2006/relationships/tableStyles" Target="tableStyles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2021-11-25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"/>
          <p:cNvSpPr/>
          <p:nvPr/>
        </p:nvSpPr>
        <p:spPr>
          <a:xfrm>
            <a:off x="-12699" y="3631"/>
            <a:ext cx="1247479" cy="4425873"/>
          </a:xfrm>
          <a:custGeom>
            <a:avLst/>
            <a:gdLst/>
            <a:cxnLst>
              <a:cxn ang="0">
                <a:pos x="0" y="0"/>
              </a:cxn>
              <a:cxn ang="0">
                <a:pos x="0" y="708"/>
              </a:cxn>
              <a:cxn ang="0">
                <a:pos x="986" y="7114"/>
              </a:cxn>
              <a:cxn ang="0">
                <a:pos x="1537" y="7266"/>
              </a:cxn>
              <a:cxn ang="0">
                <a:pos x="62" y="0"/>
              </a:cxn>
              <a:cxn ang="0">
                <a:pos x="0" y="0"/>
              </a:cxn>
            </a:cxnLst>
            <a:rect l="0" t="0" r="r" b="b"/>
            <a:pathLst>
              <a:path w="1537" h="7266">
                <a:moveTo>
                  <a:pt x="0" y="0"/>
                </a:moveTo>
                <a:lnTo>
                  <a:pt x="0" y="708"/>
                </a:lnTo>
                <a:lnTo>
                  <a:pt x="986" y="7114"/>
                </a:lnTo>
                <a:lnTo>
                  <a:pt x="1537" y="7266"/>
                </a:lnTo>
                <a:lnTo>
                  <a:pt x="62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9" name=""/>
          <p:cNvSpPr/>
          <p:nvPr/>
        </p:nvSpPr>
        <p:spPr>
          <a:xfrm flipH="1">
            <a:off x="7307082" y="211889"/>
            <a:ext cx="4883131" cy="1609272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0" name=""/>
          <p:cNvSpPr/>
          <p:nvPr/>
        </p:nvSpPr>
        <p:spPr>
          <a:xfrm flipH="1">
            <a:off x="1176" y="0"/>
            <a:ext cx="12196229" cy="1209811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1" name=""/>
          <p:cNvSpPr/>
          <p:nvPr/>
        </p:nvSpPr>
        <p:spPr>
          <a:xfrm>
            <a:off x="0" y="313097"/>
            <a:ext cx="7315199" cy="2039450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  <a:gd name="connsiteX0" fmla="*/ 5486400 w 5486400"/>
              <a:gd name="connsiteY0" fmla="*/ 1085850 h 2676075"/>
              <a:gd name="connsiteX1" fmla="*/ 0 w 5486400"/>
              <a:gd name="connsiteY1" fmla="*/ 0 h 2676075"/>
              <a:gd name="connsiteX2" fmla="*/ 0 w 5486400"/>
              <a:gd name="connsiteY2" fmla="*/ 95250 h 2676075"/>
              <a:gd name="connsiteX3" fmla="*/ 604863 w 5486400"/>
              <a:gd name="connsiteY3" fmla="*/ 2676075 h 2676075"/>
              <a:gd name="connsiteX4" fmla="*/ 5486400 w 5486400"/>
              <a:gd name="connsiteY4" fmla="*/ 1085850 h 2676075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0 w 5486400"/>
              <a:gd name="connsiteY2" fmla="*/ 95250 h 2582198"/>
              <a:gd name="connsiteX3" fmla="*/ 892927 w 5486400"/>
              <a:gd name="connsiteY3" fmla="*/ 2582198 h 2582198"/>
              <a:gd name="connsiteX4" fmla="*/ 5486400 w 5486400"/>
              <a:gd name="connsiteY4" fmla="*/ 1085850 h 2582198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892927 w 5486400"/>
              <a:gd name="connsiteY2" fmla="*/ 2582198 h 2582198"/>
              <a:gd name="connsiteX3" fmla="*/ 5486400 w 5486400"/>
              <a:gd name="connsiteY3" fmla="*/ 1085850 h 2582198"/>
              <a:gd name="connsiteX0" fmla="*/ 5486400 w 5486400"/>
              <a:gd name="connsiteY0" fmla="*/ 1085850 h 2481754"/>
              <a:gd name="connsiteX1" fmla="*/ 0 w 5486400"/>
              <a:gd name="connsiteY1" fmla="*/ 0 h 2481754"/>
              <a:gd name="connsiteX2" fmla="*/ 870728 w 5486400"/>
              <a:gd name="connsiteY2" fmla="*/ 2481754 h 2481754"/>
              <a:gd name="connsiteX3" fmla="*/ 5486400 w 5486400"/>
              <a:gd name="connsiteY3" fmla="*/ 1085850 h 24817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481754">
                <a:moveTo>
                  <a:pt x="5486400" y="1085850"/>
                </a:moveTo>
                <a:lnTo>
                  <a:pt x="0" y="0"/>
                </a:lnTo>
                <a:lnTo>
                  <a:pt x="870728" y="2481754"/>
                </a:lnTo>
                <a:lnTo>
                  <a:pt x="5486400" y="1085850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2" name=""/>
          <p:cNvSpPr/>
          <p:nvPr/>
        </p:nvSpPr>
        <p:spPr>
          <a:xfrm rot="16200000" flipH="1">
            <a:off x="-469153" y="661849"/>
            <a:ext cx="2747768" cy="1432205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3" name=""/>
          <p:cNvSpPr/>
          <p:nvPr/>
        </p:nvSpPr>
        <p:spPr>
          <a:xfrm rot="16200000" flipH="1">
            <a:off x="-2892959" y="2893114"/>
            <a:ext cx="6862892" cy="1076695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4" name=""/>
          <p:cNvSpPr/>
          <p:nvPr/>
        </p:nvSpPr>
        <p:spPr>
          <a:xfrm rot="16200000">
            <a:off x="-839161" y="3864994"/>
            <a:ext cx="4116307" cy="1880869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2571750">
                <a:moveTo>
                  <a:pt x="5486400" y="1085850"/>
                </a:moveTo>
                <a:lnTo>
                  <a:pt x="0" y="0"/>
                </a:lnTo>
                <a:lnTo>
                  <a:pt x="0" y="95250"/>
                </a:lnTo>
                <a:lnTo>
                  <a:pt x="923925" y="2571750"/>
                </a:lnTo>
                <a:lnTo>
                  <a:pt x="5486400" y="1085850"/>
                </a:lnTo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5" name=""/>
          <p:cNvSpPr/>
          <p:nvPr/>
        </p:nvSpPr>
        <p:spPr>
          <a:xfrm rot="16200000">
            <a:off x="1234747" y="5050782"/>
            <a:ext cx="895421" cy="2731035"/>
          </a:xfrm>
          <a:custGeom>
            <a:avLst/>
            <a:gdLst>
              <a:gd name="connsiteX0" fmla="*/ 0 w 571472"/>
              <a:gd name="connsiteY0" fmla="*/ 3000396 h 3000396"/>
              <a:gd name="connsiteX1" fmla="*/ 0 w 571472"/>
              <a:gd name="connsiteY1" fmla="*/ 0 h 3000396"/>
              <a:gd name="connsiteX2" fmla="*/ 571472 w 571472"/>
              <a:gd name="connsiteY2" fmla="*/ 3000396 h 3000396"/>
              <a:gd name="connsiteX3" fmla="*/ 0 w 571472"/>
              <a:gd name="connsiteY3" fmla="*/ 3000396 h 3000396"/>
              <a:gd name="connsiteX0" fmla="*/ 0 w 928630"/>
              <a:gd name="connsiteY0" fmla="*/ 3000396 h 3000396"/>
              <a:gd name="connsiteX1" fmla="*/ 0 w 928630"/>
              <a:gd name="connsiteY1" fmla="*/ 0 h 3000396"/>
              <a:gd name="connsiteX2" fmla="*/ 928630 w 928630"/>
              <a:gd name="connsiteY2" fmla="*/ 2500306 h 3000396"/>
              <a:gd name="connsiteX3" fmla="*/ 0 w 928630"/>
              <a:gd name="connsiteY3" fmla="*/ 3000396 h 3000396"/>
              <a:gd name="connsiteX0" fmla="*/ 9525 w 938155"/>
              <a:gd name="connsiteY0" fmla="*/ 3067050 h 3067050"/>
              <a:gd name="connsiteX1" fmla="*/ 0 w 938155"/>
              <a:gd name="connsiteY1" fmla="*/ 0 h 3067050"/>
              <a:gd name="connsiteX2" fmla="*/ 938155 w 938155"/>
              <a:gd name="connsiteY2" fmla="*/ 2566960 h 3067050"/>
              <a:gd name="connsiteX3" fmla="*/ 9525 w 938155"/>
              <a:gd name="connsiteY3" fmla="*/ 3067050 h 3067050"/>
              <a:gd name="connsiteX0" fmla="*/ 9525 w 928656"/>
              <a:gd name="connsiteY0" fmla="*/ 3067050 h 3067050"/>
              <a:gd name="connsiteX1" fmla="*/ 0 w 928656"/>
              <a:gd name="connsiteY1" fmla="*/ 0 h 3067050"/>
              <a:gd name="connsiteX2" fmla="*/ 928656 w 928656"/>
              <a:gd name="connsiteY2" fmla="*/ 2509813 h 3067050"/>
              <a:gd name="connsiteX3" fmla="*/ 9525 w 928656"/>
              <a:gd name="connsiteY3" fmla="*/ 3067050 h 3067050"/>
              <a:gd name="connsiteX0" fmla="*/ 9525 w 928656"/>
              <a:gd name="connsiteY0" fmla="*/ 2709836 h 2709836"/>
              <a:gd name="connsiteX1" fmla="*/ 0 w 928656"/>
              <a:gd name="connsiteY1" fmla="*/ 0 h 2709836"/>
              <a:gd name="connsiteX2" fmla="*/ 928656 w 928656"/>
              <a:gd name="connsiteY2" fmla="*/ 2509813 h 2709836"/>
              <a:gd name="connsiteX3" fmla="*/ 9525 w 928656"/>
              <a:gd name="connsiteY3" fmla="*/ 2709836 h 2709836"/>
              <a:gd name="connsiteX0" fmla="*/ 9525 w 928656"/>
              <a:gd name="connsiteY0" fmla="*/ 2781250 h 2781250"/>
              <a:gd name="connsiteX1" fmla="*/ 0 w 928656"/>
              <a:gd name="connsiteY1" fmla="*/ 0 h 2781250"/>
              <a:gd name="connsiteX2" fmla="*/ 928656 w 928656"/>
              <a:gd name="connsiteY2" fmla="*/ 2509813 h 2781250"/>
              <a:gd name="connsiteX3" fmla="*/ 9525 w 928656"/>
              <a:gd name="connsiteY3" fmla="*/ 2781250 h 2781250"/>
              <a:gd name="connsiteX0" fmla="*/ 9525 w 928656"/>
              <a:gd name="connsiteY0" fmla="*/ 2924102 h 2924102"/>
              <a:gd name="connsiteX1" fmla="*/ 0 w 928656"/>
              <a:gd name="connsiteY1" fmla="*/ 0 h 2924102"/>
              <a:gd name="connsiteX2" fmla="*/ 928656 w 928656"/>
              <a:gd name="connsiteY2" fmla="*/ 2509813 h 2924102"/>
              <a:gd name="connsiteX3" fmla="*/ 9525 w 928656"/>
              <a:gd name="connsiteY3" fmla="*/ 2924102 h 2924102"/>
              <a:gd name="connsiteX0" fmla="*/ 9525 w 931063"/>
              <a:gd name="connsiteY0" fmla="*/ 2924102 h 2924102"/>
              <a:gd name="connsiteX1" fmla="*/ 0 w 931063"/>
              <a:gd name="connsiteY1" fmla="*/ 0 h 2924102"/>
              <a:gd name="connsiteX2" fmla="*/ 931063 w 931063"/>
              <a:gd name="connsiteY2" fmla="*/ 2521723 h 2924102"/>
              <a:gd name="connsiteX3" fmla="*/ 9525 w 931063"/>
              <a:gd name="connsiteY3" fmla="*/ 2924102 h 2924102"/>
              <a:gd name="connsiteX0" fmla="*/ 0 w 931063"/>
              <a:gd name="connsiteY0" fmla="*/ 2805040 h 2805040"/>
              <a:gd name="connsiteX1" fmla="*/ 0 w 931063"/>
              <a:gd name="connsiteY1" fmla="*/ 0 h 2805040"/>
              <a:gd name="connsiteX2" fmla="*/ 931063 w 931063"/>
              <a:gd name="connsiteY2" fmla="*/ 2521723 h 2805040"/>
              <a:gd name="connsiteX3" fmla="*/ 0 w 931063"/>
              <a:gd name="connsiteY3" fmla="*/ 2805040 h 2805040"/>
              <a:gd name="connsiteX0" fmla="*/ 6350 w 931063"/>
              <a:gd name="connsiteY0" fmla="*/ 2822504 h 2822504"/>
              <a:gd name="connsiteX1" fmla="*/ 0 w 931063"/>
              <a:gd name="connsiteY1" fmla="*/ 0 h 2822504"/>
              <a:gd name="connsiteX2" fmla="*/ 931063 w 931063"/>
              <a:gd name="connsiteY2" fmla="*/ 2521723 h 2822504"/>
              <a:gd name="connsiteX3" fmla="*/ 6350 w 931063"/>
              <a:gd name="connsiteY3" fmla="*/ 2822504 h 2822504"/>
              <a:gd name="connsiteX0" fmla="*/ 6350 w 1185503"/>
              <a:gd name="connsiteY0" fmla="*/ 2822504 h 3224000"/>
              <a:gd name="connsiteX1" fmla="*/ 0 w 1185503"/>
              <a:gd name="connsiteY1" fmla="*/ 0 h 3224000"/>
              <a:gd name="connsiteX2" fmla="*/ 1185503 w 1185503"/>
              <a:gd name="connsiteY2" fmla="*/ 3224000 h 3224000"/>
              <a:gd name="connsiteX3" fmla="*/ 6350 w 1185503"/>
              <a:gd name="connsiteY3" fmla="*/ 2822504 h 3224000"/>
              <a:gd name="connsiteX0" fmla="*/ 2116 w 1193457"/>
              <a:gd name="connsiteY0" fmla="*/ 3734200 h 3734200"/>
              <a:gd name="connsiteX1" fmla="*/ 7954 w 1193457"/>
              <a:gd name="connsiteY1" fmla="*/ 0 h 3734200"/>
              <a:gd name="connsiteX2" fmla="*/ 1193457 w 1193457"/>
              <a:gd name="connsiteY2" fmla="*/ 3224000 h 3734200"/>
              <a:gd name="connsiteX3" fmla="*/ 2116 w 1193457"/>
              <a:gd name="connsiteY3" fmla="*/ 3734200 h 3734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457" h="3734200">
                <a:moveTo>
                  <a:pt x="2116" y="3734200"/>
                </a:moveTo>
                <a:cubicBezTo>
                  <a:pt x="-1" y="2793365"/>
                  <a:pt x="10071" y="940835"/>
                  <a:pt x="7954" y="0"/>
                </a:cubicBezTo>
                <a:lnTo>
                  <a:pt x="1193457" y="3224000"/>
                </a:lnTo>
                <a:lnTo>
                  <a:pt x="2116" y="3734200"/>
                </a:lnTo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6" name=""/>
          <p:cNvSpPr/>
          <p:nvPr/>
        </p:nvSpPr>
        <p:spPr>
          <a:xfrm>
            <a:off x="164250" y="-27432"/>
            <a:ext cx="2883726" cy="6885432"/>
          </a:xfrm>
          <a:custGeom>
            <a:avLst/>
            <a:gdLst>
              <a:gd name="connsiteX0" fmla="*/ 0 w 500066"/>
              <a:gd name="connsiteY0" fmla="*/ 6858000 h 6858000"/>
              <a:gd name="connsiteX1" fmla="*/ 250033 w 500066"/>
              <a:gd name="connsiteY1" fmla="*/ 0 h 6858000"/>
              <a:gd name="connsiteX2" fmla="*/ 500066 w 500066"/>
              <a:gd name="connsiteY2" fmla="*/ 6858000 h 6858000"/>
              <a:gd name="connsiteX3" fmla="*/ 0 w 500066"/>
              <a:gd name="connsiteY3" fmla="*/ 6858000 h 6858000"/>
              <a:gd name="connsiteX0" fmla="*/ 1638757 w 2138823"/>
              <a:gd name="connsiteY0" fmla="*/ 6876288 h 6876288"/>
              <a:gd name="connsiteX1" fmla="*/ 0 w 2138823"/>
              <a:gd name="connsiteY1" fmla="*/ 0 h 6876288"/>
              <a:gd name="connsiteX2" fmla="*/ 2138823 w 2138823"/>
              <a:gd name="connsiteY2" fmla="*/ 6876288 h 6876288"/>
              <a:gd name="connsiteX3" fmla="*/ 1638757 w 2138823"/>
              <a:gd name="connsiteY3" fmla="*/ 6876288 h 6876288"/>
              <a:gd name="connsiteX0" fmla="*/ 1662729 w 2162795"/>
              <a:gd name="connsiteY0" fmla="*/ 6885432 h 6885432"/>
              <a:gd name="connsiteX1" fmla="*/ 0 w 2162795"/>
              <a:gd name="connsiteY1" fmla="*/ 0 h 6885432"/>
              <a:gd name="connsiteX2" fmla="*/ 2162795 w 2162795"/>
              <a:gd name="connsiteY2" fmla="*/ 6885432 h 6885432"/>
              <a:gd name="connsiteX3" fmla="*/ 1662729 w 2162795"/>
              <a:gd name="connsiteY3" fmla="*/ 6885432 h 688543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795" h="6885432">
                <a:moveTo>
                  <a:pt x="1662729" y="6885432"/>
                </a:moveTo>
                <a:lnTo>
                  <a:pt x="0" y="0"/>
                </a:lnTo>
                <a:lnTo>
                  <a:pt x="2162795" y="6885432"/>
                </a:lnTo>
                <a:lnTo>
                  <a:pt x="1662729" y="6885432"/>
                </a:lnTo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2270586" y="2919309"/>
            <a:ext cx="9635703" cy="957706"/>
          </a:xfrm>
        </p:spPr>
        <p:txBody>
          <a:bodyPr>
            <a:noAutofit/>
          </a:bodyPr>
          <a:lstStyle>
            <a:lvl1pPr algn="l">
              <a:defRPr sz="54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2270586" y="3890286"/>
            <a:ext cx="9631127" cy="467408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부제목 스타일 편집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282A27DF-FC33-4C05-96AC-ECA7B11A9C6B}" type="datetime1">
              <a:rPr lang="ko-KR" altLang="en-US"/>
              <a:pPr>
                <a:defRPr lang="ko-KR" altLang="en-US"/>
              </a:pPr>
              <a:t>2021-11-07</a:t>
            </a:fld>
            <a:endParaRPr lang="en-US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"/>
          <p:cNvGrpSpPr/>
          <p:nvPr/>
        </p:nvGrpSpPr>
        <p:grpSpPr>
          <a:xfrm rot="0"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7" name="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40000"/>
                <a:lumOff val="60000"/>
                <a:alpha val="58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8" name="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1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rgbClr val="b6b8ba">
                <a:alpha val="38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2">
                <a:lumMod val="50000"/>
                <a:lumOff val="50000"/>
                <a:alpha val="6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330199" y="2673355"/>
            <a:ext cx="11531599" cy="1470025"/>
          </a:xfrm>
        </p:spPr>
        <p:txBody>
          <a:bodyPr/>
          <a:lstStyle>
            <a:lvl1pPr algn="ctr">
              <a:defRPr sz="54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0BF683E-EC8C-4F1E-8017-25E57E2CE77B}" type="datetime1">
              <a:rPr lang="ko-KR" altLang="en-US"/>
              <a:pPr>
                <a:defRPr lang="ko-KR" altLang="en-US"/>
              </a:pPr>
              <a:t>2021-11-07</a:t>
            </a:fld>
            <a:endParaRPr lang="en-US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-1" y="0"/>
            <a:ext cx="12192001" cy="6858001"/>
            <a:chOff x="-1" y="0"/>
            <a:chExt cx="9144001" cy="6858001"/>
          </a:xfrm>
        </p:grpSpPr>
        <p:sp>
          <p:nvSpPr>
            <p:cNvPr id="8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49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9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10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1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b6b8ba">
                  <a:alpha val="59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2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49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3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4" name="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5">
                  <a:alpha val="71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5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2542695" y="1121212"/>
            <a:ext cx="7837714" cy="1143000"/>
          </a:xfrm>
        </p:spPr>
        <p:txBody>
          <a:bodyPr/>
          <a:lstStyle>
            <a:lvl1pPr algn="l">
              <a:defRPr sz="40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18" name=""/>
          <p:cNvSpPr>
            <a:spLocks noGrp="1"/>
          </p:cNvSpPr>
          <p:nvPr>
            <p:ph type="body" sz="quarter" idx="14"/>
          </p:nvPr>
        </p:nvSpPr>
        <p:spPr>
          <a:xfrm>
            <a:off x="2542710" y="2286007"/>
            <a:ext cx="7839569" cy="3429009"/>
          </a:xfrm>
        </p:spPr>
        <p:txBody>
          <a:bodyPr/>
          <a:lstStyle>
            <a:lvl1pPr>
              <a:lnSpc>
                <a:spcPct val="150000"/>
              </a:lnSpc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ko-KR" altLang="en-US"/>
              <a:t>첫째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둘째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셋째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넷째 목차</a:t>
            </a:r>
            <a:endParaRPr lang="ko-KR" altLang="en-US"/>
          </a:p>
          <a:p>
            <a:pPr lvl="0">
              <a:defRPr lang="ko-KR" altLang="en-US"/>
            </a:pPr>
            <a:r>
              <a:rPr lang="ko-KR" altLang="en-US"/>
              <a:t>다섯째 목차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5FDD8E82-9EDF-4A21-8052-950E349A4E6B}" type="datetime1">
              <a:rPr lang="ko-KR" altLang="en-US"/>
              <a:pPr>
                <a:defRPr lang="ko-KR" altLang="en-US"/>
              </a:pPr>
              <a:t>2021-11-07</a:t>
            </a:fld>
            <a:endParaRPr lang="en-US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10800000" flipH="1">
            <a:off x="10430936" y="4214817"/>
            <a:ext cx="1780898" cy="2672210"/>
            <a:chOff x="7830097" y="-3175"/>
            <a:chExt cx="1335674" cy="3646465"/>
          </a:xfrm>
        </p:grpSpPr>
        <p:sp>
          <p:nvSpPr>
            <p:cNvPr id="8" name=""/>
            <p:cNvSpPr/>
            <p:nvPr/>
          </p:nvSpPr>
          <p:spPr>
            <a:xfrm>
              <a:off x="7858910" y="-3175"/>
              <a:ext cx="1290865" cy="2960833"/>
            </a:xfrm>
            <a:custGeom>
              <a:avLst/>
              <a:gdLst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3062 w 2623457"/>
                <a:gd name="connsiteY2" fmla="*/ 0 h 6063342"/>
                <a:gd name="connsiteX3" fmla="*/ 174172 w 2623457"/>
                <a:gd name="connsiteY3" fmla="*/ 0 h 6063342"/>
                <a:gd name="connsiteX4" fmla="*/ 1556657 w 2623457"/>
                <a:gd name="connsiteY4" fmla="*/ 1545771 h 6063342"/>
                <a:gd name="connsiteX5" fmla="*/ 2623457 w 2623457"/>
                <a:gd name="connsiteY5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85682 h 6085682"/>
                <a:gd name="connsiteX1" fmla="*/ 0 w 2623457"/>
                <a:gd name="connsiteY1" fmla="*/ 22340 h 6085682"/>
                <a:gd name="connsiteX2" fmla="*/ 667 w 2623457"/>
                <a:gd name="connsiteY2" fmla="*/ 0 h 6085682"/>
                <a:gd name="connsiteX3" fmla="*/ 183682 w 2623457"/>
                <a:gd name="connsiteY3" fmla="*/ 9574 h 6085682"/>
                <a:gd name="connsiteX4" fmla="*/ 1556657 w 2623457"/>
                <a:gd name="connsiteY4" fmla="*/ 1568111 h 6085682"/>
                <a:gd name="connsiteX5" fmla="*/ 2623457 w 2623457"/>
                <a:gd name="connsiteY5" fmla="*/ 6085682 h 6085682"/>
                <a:gd name="connsiteX0" fmla="*/ 3030086 w 3030086"/>
                <a:gd name="connsiteY0" fmla="*/ 7076027 h 7076027"/>
                <a:gd name="connsiteX1" fmla="*/ 406629 w 3030086"/>
                <a:gd name="connsiteY1" fmla="*/ 1012685 h 7076027"/>
                <a:gd name="connsiteX2" fmla="*/ 590311 w 3030086"/>
                <a:gd name="connsiteY2" fmla="*/ 999919 h 7076027"/>
                <a:gd name="connsiteX3" fmla="*/ 1963286 w 3030086"/>
                <a:gd name="connsiteY3" fmla="*/ 2558456 h 7076027"/>
                <a:gd name="connsiteX4" fmla="*/ 3030086 w 3030086"/>
                <a:gd name="connsiteY4" fmla="*/ 7076027 h 7076027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30614 w 2630614"/>
                <a:gd name="connsiteY0" fmla="*/ 6076108 h 6076108"/>
                <a:gd name="connsiteX1" fmla="*/ 0 w 2630614"/>
                <a:gd name="connsiteY1" fmla="*/ 5585 h 6076108"/>
                <a:gd name="connsiteX2" fmla="*/ 190839 w 2630614"/>
                <a:gd name="connsiteY2" fmla="*/ 0 h 6076108"/>
                <a:gd name="connsiteX3" fmla="*/ 1563814 w 2630614"/>
                <a:gd name="connsiteY3" fmla="*/ 1558537 h 6076108"/>
                <a:gd name="connsiteX4" fmla="*/ 2630614 w 2630614"/>
                <a:gd name="connsiteY4" fmla="*/ 6076108 h 6076108"/>
                <a:gd name="connsiteX0" fmla="*/ 2635390 w 2635390"/>
                <a:gd name="connsiteY0" fmla="*/ 6076108 h 6076108"/>
                <a:gd name="connsiteX1" fmla="*/ 0 w 2635390"/>
                <a:gd name="connsiteY1" fmla="*/ 797 h 6076108"/>
                <a:gd name="connsiteX2" fmla="*/ 195615 w 2635390"/>
                <a:gd name="connsiteY2" fmla="*/ 0 h 6076108"/>
                <a:gd name="connsiteX3" fmla="*/ 1568590 w 2635390"/>
                <a:gd name="connsiteY3" fmla="*/ 1558537 h 6076108"/>
                <a:gd name="connsiteX4" fmla="*/ 2635390 w 2635390"/>
                <a:gd name="connsiteY4" fmla="*/ 6076108 h 60761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5390" h="6076108">
                  <a:moveTo>
                    <a:pt x="2635390" y="6076108"/>
                  </a:moveTo>
                  <a:lnTo>
                    <a:pt x="0" y="797"/>
                  </a:lnTo>
                  <a:lnTo>
                    <a:pt x="195615" y="0"/>
                  </a:lnTo>
                  <a:lnTo>
                    <a:pt x="1568590" y="1558537"/>
                  </a:lnTo>
                  <a:lnTo>
                    <a:pt x="2635390" y="607610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>
              <a:off x="8617016" y="737400"/>
              <a:ext cx="543423" cy="2244786"/>
            </a:xfrm>
            <a:custGeom>
              <a:avLst/>
              <a:gdLst>
                <a:gd name="connsiteX0" fmla="*/ 0 w 1088572"/>
                <a:gd name="connsiteY0" fmla="*/ 0 h 4582886"/>
                <a:gd name="connsiteX1" fmla="*/ 1088572 w 1088572"/>
                <a:gd name="connsiteY1" fmla="*/ 1186543 h 4582886"/>
                <a:gd name="connsiteX2" fmla="*/ 1088572 w 1088572"/>
                <a:gd name="connsiteY2" fmla="*/ 4582886 h 4582886"/>
                <a:gd name="connsiteX3" fmla="*/ 0 w 1088572"/>
                <a:gd name="connsiteY3" fmla="*/ 0 h 458288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8572" h="4582886">
                  <a:moveTo>
                    <a:pt x="0" y="0"/>
                  </a:moveTo>
                  <a:lnTo>
                    <a:pt x="1088572" y="1186543"/>
                  </a:lnTo>
                  <a:lnTo>
                    <a:pt x="1088572" y="4582886"/>
                  </a:ln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>
              <a:off x="7956911" y="-1619"/>
              <a:ext cx="671047" cy="757711"/>
            </a:xfrm>
            <a:custGeom>
              <a:avLst/>
              <a:gdLst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69988 w 1369988"/>
                <a:gd name="connsiteY0" fmla="*/ 1546919 h 1546919"/>
                <a:gd name="connsiteX1" fmla="*/ 1023257 w 1369988"/>
                <a:gd name="connsiteY1" fmla="*/ 0 h 1546919"/>
                <a:gd name="connsiteX2" fmla="*/ 0 w 1369988"/>
                <a:gd name="connsiteY2" fmla="*/ 0 h 1546919"/>
                <a:gd name="connsiteX3" fmla="*/ 1369988 w 1369988"/>
                <a:gd name="connsiteY3" fmla="*/ 1546919 h 15469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988" h="1546919">
                  <a:moveTo>
                    <a:pt x="1369988" y="1546919"/>
                  </a:moveTo>
                  <a:lnTo>
                    <a:pt x="1023257" y="0"/>
                  </a:lnTo>
                  <a:lnTo>
                    <a:pt x="0" y="0"/>
                  </a:lnTo>
                  <a:lnTo>
                    <a:pt x="1369988" y="15469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>
              <a:off x="8455711" y="-1619"/>
              <a:ext cx="710060" cy="1329898"/>
            </a:xfrm>
            <a:custGeom>
              <a:avLst/>
              <a:gdLst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0 w 1436914"/>
                <a:gd name="connsiteY4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49636"/>
                <a:gd name="connsiteY0" fmla="*/ 0 h 2715079"/>
                <a:gd name="connsiteX1" fmla="*/ 339294 w 1449636"/>
                <a:gd name="connsiteY1" fmla="*/ 1528536 h 2715079"/>
                <a:gd name="connsiteX2" fmla="*/ 1449636 w 1449636"/>
                <a:gd name="connsiteY2" fmla="*/ 2715079 h 2715079"/>
                <a:gd name="connsiteX3" fmla="*/ 1427865 w 1449636"/>
                <a:gd name="connsiteY3" fmla="*/ 4536 h 2715079"/>
                <a:gd name="connsiteX4" fmla="*/ 1421515 w 1449636"/>
                <a:gd name="connsiteY4" fmla="*/ 0 h 2715079"/>
                <a:gd name="connsiteX5" fmla="*/ 0 w 1449636"/>
                <a:gd name="connsiteY5" fmla="*/ 0 h 27150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9636" h="2715079">
                  <a:moveTo>
                    <a:pt x="0" y="0"/>
                  </a:moveTo>
                  <a:lnTo>
                    <a:pt x="339294" y="1528536"/>
                  </a:lnTo>
                  <a:lnTo>
                    <a:pt x="1449636" y="2715079"/>
                  </a:lnTo>
                  <a:lnTo>
                    <a:pt x="1427865" y="4536"/>
                  </a:lnTo>
                  <a:lnTo>
                    <a:pt x="1421515" y="0"/>
                  </a:lnTo>
                  <a:lnTo>
                    <a:pt x="0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"/>
            <p:cNvSpPr/>
            <p:nvPr/>
          </p:nvSpPr>
          <p:spPr>
            <a:xfrm>
              <a:off x="7830097" y="-1619"/>
              <a:ext cx="1325010" cy="3644909"/>
            </a:xfrm>
            <a:custGeom>
              <a:avLst/>
              <a:gdLst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49993 w 2705100"/>
                <a:gd name="connsiteY2" fmla="*/ 9525 h 6867525"/>
                <a:gd name="connsiteX3" fmla="*/ 0 w 2705100"/>
                <a:gd name="connsiteY3" fmla="*/ 9525 h 6867525"/>
                <a:gd name="connsiteX4" fmla="*/ 2295525 w 2705100"/>
                <a:gd name="connsiteY4" fmla="*/ 6858000 h 6867525"/>
                <a:gd name="connsiteX5" fmla="*/ 2695575 w 2705100"/>
                <a:gd name="connsiteY5" fmla="*/ 6867525 h 6867525"/>
                <a:gd name="connsiteX6" fmla="*/ 2705100 w 2705100"/>
                <a:gd name="connsiteY6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295525 w 2705100"/>
                <a:gd name="connsiteY3" fmla="*/ 6848475 h 6858000"/>
                <a:gd name="connsiteX4" fmla="*/ 2695575 w 2705100"/>
                <a:gd name="connsiteY4" fmla="*/ 6858000 h 6858000"/>
                <a:gd name="connsiteX5" fmla="*/ 2705100 w 2705100"/>
                <a:gd name="connsiteY5" fmla="*/ 6076950 h 6858000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695575 w 2705100"/>
                <a:gd name="connsiteY3" fmla="*/ 6858000 h 6858000"/>
                <a:gd name="connsiteX4" fmla="*/ 2705100 w 2705100"/>
                <a:gd name="connsiteY4" fmla="*/ 6076950 h 6858000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100" h="7441333">
                  <a:moveTo>
                    <a:pt x="2705100" y="6076950"/>
                  </a:moveTo>
                  <a:lnTo>
                    <a:pt x="64280" y="0"/>
                  </a:lnTo>
                  <a:lnTo>
                    <a:pt x="0" y="0"/>
                  </a:lnTo>
                  <a:lnTo>
                    <a:pt x="2695576" y="7441333"/>
                  </a:lnTo>
                  <a:cubicBezTo>
                    <a:pt x="2698751" y="6986539"/>
                    <a:pt x="2701925" y="6531744"/>
                    <a:pt x="2705100" y="6076950"/>
                  </a:cubicBezTo>
                </a:path>
              </a:pathLst>
            </a:cu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9563098" y="274638"/>
            <a:ext cx="20192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7121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6753771-9475-4309-9B2C-4F43EB0294C6}" type="datetime1">
              <a:rPr lang="ko-KR" altLang="en-US"/>
              <a:pPr>
                <a:defRPr lang="ko-KR" altLang="en-US"/>
              </a:pPr>
              <a:t>2021-11-07</a:t>
            </a:fld>
            <a:endParaRPr lang="en-US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EA2121F7-E20F-43B2-B3C6-C7E51EA698C5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5DAC1609-63DC-4238-90D7-BDA4CCE7E5D2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구역 머리글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8" name="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40000"/>
                <a:lumOff val="60000"/>
                <a:alpha val="39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3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chemeClr val="accent1">
                <a:lumMod val="60000"/>
                <a:lumOff val="40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1">
                <a:alpha val="74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3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761962" y="2357419"/>
            <a:ext cx="10363199" cy="928705"/>
          </a:xfrm>
        </p:spPr>
        <p:txBody>
          <a:bodyPr anchor="t"/>
          <a:lstStyle>
            <a:lvl1pPr algn="l">
              <a:defRPr sz="5400" b="0" cap="all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761962" y="1807030"/>
            <a:ext cx="10363199" cy="550390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21794FCA-B30B-4B0B-A06E-872BCCC939B8}" type="datetime1">
              <a:rPr lang="ko-KR" altLang="en-US"/>
              <a:pPr>
                <a:defRPr lang="ko-KR" altLang="en-US"/>
              </a:pPr>
              <a:t>2021-11-07</a:t>
            </a:fld>
            <a:endParaRPr lang="en-US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 2개" type="twoObj" preserve="1">
  <p:cSld name="제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82B4FBC9-0152-4321-B5AE-8A4D40C68623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F5271060-A817-4E00-9021-886881503EBB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표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214422"/>
            <a:ext cx="10972799" cy="4953841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표를 추가하려면 아이콘을 클릭하십시오</a:t>
            </a:r>
            <a:endParaRPr lang="ko-KR" altLang="en-US"/>
          </a:p>
        </p:txBody>
      </p:sp>
      <p:sp>
        <p:nvSpPr>
          <p:cNvPr id="7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47ABBE4F-A180-451B-976B-207E95DDA7FB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8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9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제목 및 내용 4개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sz="quarter" idx="1"/>
          </p:nvPr>
        </p:nvSpPr>
        <p:spPr>
          <a:xfrm>
            <a:off x="609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sz="quarter" idx="2"/>
          </p:nvPr>
        </p:nvSpPr>
        <p:spPr>
          <a:xfrm>
            <a:off x="6197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sz="quarter" idx="3"/>
          </p:nvPr>
        </p:nvSpPr>
        <p:spPr>
          <a:xfrm>
            <a:off x="608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sz="quarter" idx="4"/>
          </p:nvPr>
        </p:nvSpPr>
        <p:spPr>
          <a:xfrm>
            <a:off x="6196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10" name="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F0DB8ECF-E18C-4D8D-A7A0-FA2FABCA5290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11" name="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12" name=""/>
          <p:cNvSpPr>
            <a:spLocks noGrp="1"/>
          </p:cNvSpPr>
          <p:nvPr>
            <p:ph type="sldNum" sz="quarter" idx="12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"/>
          <p:cNvSpPr/>
          <p:nvPr/>
        </p:nvSpPr>
        <p:spPr>
          <a:xfrm rot="5400000">
            <a:off x="-3300803" y="3300663"/>
            <a:ext cx="6887028" cy="2857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21" name=""/>
          <p:cNvGrpSpPr/>
          <p:nvPr/>
        </p:nvGrpSpPr>
        <p:grpSpPr>
          <a:xfrm rot="0" flipH="1">
            <a:off x="-2" y="0"/>
            <a:ext cx="12192001" cy="6858001"/>
            <a:chOff x="-1" y="0"/>
            <a:chExt cx="9144001" cy="6858001"/>
          </a:xfrm>
        </p:grpSpPr>
        <p:sp>
          <p:nvSpPr>
            <p:cNvPr id="22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chemeClr val="accent2">
                <a:lumMod val="50000"/>
                <a:lumOff val="50000"/>
                <a:alpha val="20000"/>
              </a:scheme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23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24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5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6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chemeClr val="accent2">
                  <a:lumMod val="25000"/>
                  <a:lumOff val="75000"/>
                  <a:alpha val="32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7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alpha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8" name="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9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952463" y="4772044"/>
            <a:ext cx="8680109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 noTextEdit="1"/>
          </p:cNvSpPr>
          <p:nvPr>
            <p:ph type="pic" idx="1"/>
          </p:nvPr>
        </p:nvSpPr>
        <p:spPr>
          <a:xfrm>
            <a:off x="952463" y="584219"/>
            <a:ext cx="868010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그림을 추가하려면 아이콘을 클릭하십시오</a:t>
            </a:r>
            <a:endParaRPr lang="ko-KR" altLang="en-US"/>
          </a:p>
        </p:txBody>
      </p:sp>
      <p:sp>
        <p:nvSpPr>
          <p:cNvPr id="4" name=""/>
          <p:cNvSpPr>
            <a:spLocks noGrp="1"/>
          </p:cNvSpPr>
          <p:nvPr>
            <p:ph type="body" sz="half" idx="2"/>
          </p:nvPr>
        </p:nvSpPr>
        <p:spPr>
          <a:xfrm>
            <a:off x="952463" y="5338782"/>
            <a:ext cx="868010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18" name="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8C9FE912-2C94-4152-970B-97CA7CEA7709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19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0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교차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"/>
          <p:cNvSpPr/>
          <p:nvPr/>
        </p:nvSpPr>
        <p:spPr>
          <a:xfrm>
            <a:off x="1732842" y="3147876"/>
            <a:ext cx="6308395" cy="3037101"/>
          </a:xfrm>
          <a:custGeom>
            <a:avLst/>
            <a:gdLst>
              <a:gd name="connsiteX0" fmla="*/ 0 w 4175"/>
              <a:gd name="connsiteY0" fmla="*/ 0 h 2538"/>
              <a:gd name="connsiteX1" fmla="*/ 12 w 4175"/>
              <a:gd name="connsiteY1" fmla="*/ 44 h 2538"/>
              <a:gd name="connsiteX2" fmla="*/ 685 w 4175"/>
              <a:gd name="connsiteY2" fmla="*/ 2538 h 2538"/>
              <a:gd name="connsiteX3" fmla="*/ 4175 w 4175"/>
              <a:gd name="connsiteY3" fmla="*/ 1923 h 2538"/>
              <a:gd name="connsiteX4" fmla="*/ 25 w 4175"/>
              <a:gd name="connsiteY4" fmla="*/ 11 h 2538"/>
              <a:gd name="connsiteX5" fmla="*/ 0 w 4175"/>
              <a:gd name="connsiteY5" fmla="*/ 0 h 2538"/>
              <a:gd name="connsiteX0" fmla="*/ 0 w 4003"/>
              <a:gd name="connsiteY0" fmla="*/ 0 h 2538"/>
              <a:gd name="connsiteX1" fmla="*/ 12 w 4003"/>
              <a:gd name="connsiteY1" fmla="*/ 44 h 2538"/>
              <a:gd name="connsiteX2" fmla="*/ 685 w 4003"/>
              <a:gd name="connsiteY2" fmla="*/ 2538 h 2538"/>
              <a:gd name="connsiteX3" fmla="*/ 4003 w 4003"/>
              <a:gd name="connsiteY3" fmla="*/ 1844 h 2538"/>
              <a:gd name="connsiteX4" fmla="*/ 25 w 4003"/>
              <a:gd name="connsiteY4" fmla="*/ 11 h 2538"/>
              <a:gd name="connsiteX5" fmla="*/ 0 w 4003"/>
              <a:gd name="connsiteY5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553 w 4531"/>
              <a:gd name="connsiteY0" fmla="*/ 0 h 2527"/>
              <a:gd name="connsiteX1" fmla="*/ 1213 w 4531"/>
              <a:gd name="connsiteY1" fmla="*/ 2527 h 2527"/>
              <a:gd name="connsiteX2" fmla="*/ 4531 w 4531"/>
              <a:gd name="connsiteY2" fmla="*/ 1833 h 2527"/>
              <a:gd name="connsiteX3" fmla="*/ 553 w 4531"/>
              <a:gd name="connsiteY3" fmla="*/ 0 h 2527"/>
              <a:gd name="connsiteX0" fmla="*/ 3 w 3981"/>
              <a:gd name="connsiteY0" fmla="*/ 0 h 2527"/>
              <a:gd name="connsiteX1" fmla="*/ 663 w 3981"/>
              <a:gd name="connsiteY1" fmla="*/ 2527 h 2527"/>
              <a:gd name="connsiteX2" fmla="*/ 3981 w 3981"/>
              <a:gd name="connsiteY2" fmla="*/ 1833 h 2527"/>
              <a:gd name="connsiteX3" fmla="*/ 3 w 3981"/>
              <a:gd name="connsiteY3" fmla="*/ 0 h 2527"/>
              <a:gd name="connsiteX0" fmla="*/ 0 w 3978"/>
              <a:gd name="connsiteY0" fmla="*/ 0 h 2527"/>
              <a:gd name="connsiteX1" fmla="*/ 660 w 3978"/>
              <a:gd name="connsiteY1" fmla="*/ 2527 h 2527"/>
              <a:gd name="connsiteX2" fmla="*/ 3978 w 3978"/>
              <a:gd name="connsiteY2" fmla="*/ 1833 h 2527"/>
              <a:gd name="connsiteX3" fmla="*/ 0 w 3978"/>
              <a:gd name="connsiteY3" fmla="*/ 0 h 25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" h="2527">
                <a:moveTo>
                  <a:pt x="0" y="0"/>
                </a:moveTo>
                <a:cubicBezTo>
                  <a:pt x="90" y="449"/>
                  <a:pt x="484" y="1911"/>
                  <a:pt x="660" y="2527"/>
                </a:cubicBezTo>
                <a:lnTo>
                  <a:pt x="3978" y="1833"/>
                </a:lnTo>
                <a:lnTo>
                  <a:pt x="0" y="0"/>
                </a:lnTo>
              </a:path>
            </a:pathLst>
          </a:custGeom>
          <a:solidFill>
            <a:schemeClr val="accent4">
              <a:lumMod val="20000"/>
              <a:lumOff val="80000"/>
              <a:alpha val="26000"/>
            </a:schemeClr>
          </a:solidFill>
          <a:ln w="9525">
            <a:noFill/>
            <a:round/>
          </a:ln>
        </p:spPr>
        <p:txBody>
          <a:bodyPr anchor="ctr"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107" name=""/>
          <p:cNvGrpSpPr/>
          <p:nvPr/>
        </p:nvGrpSpPr>
        <p:grpSpPr>
          <a:xfrm rot="0">
            <a:off x="-1" y="0"/>
            <a:ext cx="12192001" cy="6858001"/>
            <a:chOff x="-1" y="0"/>
            <a:chExt cx="9144001" cy="6858001"/>
          </a:xfrm>
        </p:grpSpPr>
        <p:sp>
          <p:nvSpPr>
            <p:cNvPr id="102" name="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15000"/>
              </a:srgbClr>
            </a:solidFill>
            <a:ln w="9525">
              <a:noFill/>
              <a:round/>
            </a:ln>
          </p:spPr>
          <p:txBody>
            <a:bodyPr anchor="ctr"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106" name=""/>
            <p:cNvGrpSpPr/>
            <p:nvPr/>
          </p:nvGrpSpPr>
          <p:grpSpPr>
            <a:xfrm rot="0"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98" name="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  <a:alpha val="31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9" name="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c6c8ca">
                  <a:alpha val="17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1" name="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6000"/>
                </a:srgb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3" name="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27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7" name="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"/>
                </a:schemeClr>
              </a:solidFill>
              <a:ln w="9525">
                <a:noFill/>
                <a:round/>
              </a:ln>
            </p:spPr>
            <p:txBody>
              <a:bodyPr anchor="ctr"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431799" y="1308100"/>
            <a:ext cx="11302999" cy="49609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 lang="ko-KR" altLang="en-US"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 lang="ko-KR" altLang="en-US"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 lang="ko-KR" altLang="en-US"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  <a:endParaRPr lang="ko-KR" altLang="en-US"/>
          </a:p>
          <a:p>
            <a:pPr lvl="8">
              <a:defRPr lang="ko-KR" altLang="en-US"/>
            </a:pPr>
            <a:endParaRPr lang="en-US" altLang="ko-KR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FD839B8E-F55D-4BF8-852C-25AF74D46B3E}" type="datetime1">
              <a:rPr lang="ko-KR" altLang="en-US"/>
              <a:pPr>
                <a:defRPr lang="ko-KR" altLang="en-US"/>
              </a:pPr>
              <a:t>2021-11-07</a:t>
            </a:fld>
            <a:endParaRPr lang="ko-KR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38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66700" indent="-306700" algn="l" defTabSz="914400" rtl="0" eaLnBrk="1" latinLnBrk="1" hangingPunct="1">
        <a:spcBef>
          <a:spcPct val="20000"/>
        </a:spcBef>
        <a:buClr>
          <a:schemeClr val="bg2">
            <a:lumMod val="25000"/>
          </a:schemeClr>
        </a:buClr>
        <a:buSzPct val="80000"/>
        <a:buFont typeface="Wingdings 3"/>
        <a:buChar char="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§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–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1.png"  /><Relationship Id="rId4" Type="http://schemas.openxmlformats.org/officeDocument/2006/relationships/image" Target="../media/image2.png"  /><Relationship Id="rId5" Type="http://schemas.openxmlformats.org/officeDocument/2006/relationships/image" Target="../media/image3.png"  /><Relationship Id="rId6" Type="http://schemas.openxmlformats.org/officeDocument/2006/relationships/image" Target="../media/image4.png"  /><Relationship Id="rId7" Type="http://schemas.openxmlformats.org/officeDocument/2006/relationships/image" Target="../media/image5.png"  /><Relationship Id="rId8" Type="http://schemas.openxmlformats.org/officeDocument/2006/relationships/image" Target="../media/image6.pn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2270586" y="2207440"/>
            <a:ext cx="9635703" cy="1682845"/>
          </a:xfrm>
        </p:spPr>
        <p:txBody>
          <a:bodyPr/>
          <a:lstStyle/>
          <a:p>
            <a:pPr>
              <a:defRPr/>
            </a:pPr>
            <a:r>
              <a:rPr lang="ko-KR" altLang="en-US"/>
              <a:t>경기도고양교육지원청 </a:t>
            </a:r>
            <a:br>
              <a:rPr lang="ko-KR" altLang="en-US"/>
            </a:br>
            <a:r>
              <a:rPr lang="ko-KR" altLang="en-US"/>
              <a:t>기간제교원 인력풀 홈페이지 개편</a:t>
            </a:r>
            <a:endParaRPr lang="ko-KR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2270586" y="3890285"/>
            <a:ext cx="9631127" cy="1369776"/>
          </a:xfrm>
        </p:spPr>
        <p:txBody>
          <a:bodyPr/>
          <a:lstStyle/>
          <a:p>
            <a:pPr>
              <a:defRPr/>
            </a:pPr>
            <a:r>
              <a:rPr lang="en-US" altLang="ko-KR"/>
              <a:t>·</a:t>
            </a:r>
            <a:r>
              <a:rPr lang="ko-KR" altLang="en-US"/>
              <a:t> 경기도고양교육지원청 학교행정지원과 학교행정지원기획담당 </a:t>
            </a:r>
            <a:endParaRPr lang="ko-KR" altLang="en-US"/>
          </a:p>
          <a:p>
            <a:pPr>
              <a:defRPr/>
            </a:pPr>
            <a:r>
              <a:rPr lang="en-US" altLang="ko-KR"/>
              <a:t>·</a:t>
            </a:r>
            <a:r>
              <a:rPr lang="ko-KR" altLang="en-US"/>
              <a:t> 개편일</a:t>
            </a:r>
            <a:r>
              <a:rPr lang="en-US" altLang="ko-KR"/>
              <a:t>:</a:t>
            </a:r>
            <a:r>
              <a:rPr lang="ko-KR" altLang="en-US"/>
              <a:t> </a:t>
            </a:r>
            <a:r>
              <a:rPr lang="en-US" altLang="ko-KR"/>
              <a:t>2021.</a:t>
            </a:r>
            <a:r>
              <a:rPr lang="ko-KR" altLang="en-US"/>
              <a:t> </a:t>
            </a:r>
            <a:r>
              <a:rPr lang="en-US" altLang="ko-KR"/>
              <a:t>11.</a:t>
            </a:r>
            <a:r>
              <a:rPr lang="ko-KR" altLang="en-US"/>
              <a:t> </a:t>
            </a:r>
            <a:r>
              <a:rPr lang="en-US" altLang="ko-KR"/>
              <a:t>11.</a:t>
            </a: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"/>
          <p:cNvGrpSpPr/>
          <p:nvPr/>
        </p:nvGrpSpPr>
        <p:grpSpPr>
          <a:xfrm rot="0">
            <a:off x="1217787" y="0"/>
            <a:ext cx="9260332" cy="6672131"/>
            <a:chOff x="1217787" y="0"/>
            <a:chExt cx="9260332" cy="6672131"/>
          </a:xfrm>
        </p:grpSpPr>
        <p:pic>
          <p:nvPicPr>
            <p:cNvPr id="4" name="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1217787" y="0"/>
              <a:ext cx="9260332" cy="6672131"/>
            </a:xfrm>
            <a:prstGeom prst="rect">
              <a:avLst/>
            </a:prstGeom>
          </p:spPr>
        </p:pic>
        <p:pic>
          <p:nvPicPr>
            <p:cNvPr id="65" name="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269712" y="2356867"/>
              <a:ext cx="1748549" cy="314432"/>
            </a:xfrm>
            <a:prstGeom prst="rect">
              <a:avLst/>
            </a:prstGeom>
          </p:spPr>
        </p:pic>
      </p:grpSp>
      <p:sp>
        <p:nvSpPr>
          <p:cNvPr id="5" name=""/>
          <p:cNvSpPr/>
          <p:nvPr/>
        </p:nvSpPr>
        <p:spPr>
          <a:xfrm>
            <a:off x="7256858" y="0"/>
            <a:ext cx="515939" cy="29864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w="med" len="med"/>
            <a:tailEnd w="med" len="med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ko-KR" altLang="en-US"/>
          </a:p>
        </p:txBody>
      </p:sp>
      <p:sp>
        <p:nvSpPr>
          <p:cNvPr id="6" name=""/>
          <p:cNvSpPr/>
          <p:nvPr/>
        </p:nvSpPr>
        <p:spPr>
          <a:xfrm>
            <a:off x="8173242" y="3429000"/>
            <a:ext cx="863204" cy="23837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ff0000">
                <a:alpha val="100000"/>
              </a:srgbClr>
            </a:solidFill>
            <a:prstDash val="solid"/>
            <a:round/>
            <a:headEnd w="med" len="med"/>
            <a:tailEnd w="med" len="me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8" name=""/>
          <p:cNvSpPr/>
          <p:nvPr/>
        </p:nvSpPr>
        <p:spPr>
          <a:xfrm>
            <a:off x="3101773" y="3429000"/>
            <a:ext cx="6072191" cy="47649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ff0000">
                <a:alpha val="100000"/>
              </a:srgbClr>
            </a:solidFill>
            <a:prstDash val="solid"/>
            <a:round/>
            <a:headEnd w="med" len="med"/>
            <a:tailEnd w="med" len="me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41" name=""/>
          <p:cNvSpPr/>
          <p:nvPr/>
        </p:nvSpPr>
        <p:spPr>
          <a:xfrm>
            <a:off x="7885507" y="298648"/>
            <a:ext cx="3497462" cy="525859"/>
          </a:xfrm>
          <a:prstGeom prst="wedgeRectCallout">
            <a:avLst>
              <a:gd name="adj1" fmla="val -58464"/>
              <a:gd name="adj2" fmla="val -46559"/>
            </a:avLst>
          </a:prstGeom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r>
              <a:rPr lang="ko-KR" altLang="en-US" b="1"/>
              <a:t>회원가입</a:t>
            </a:r>
            <a:r>
              <a:rPr lang="en-US" altLang="ko-KR" b="1"/>
              <a:t>,</a:t>
            </a:r>
            <a:r>
              <a:rPr lang="ko-KR" altLang="en-US" b="1"/>
              <a:t> 로그인 후 이용</a:t>
            </a:r>
            <a:endParaRPr lang="ko-KR" altLang="en-US" b="1"/>
          </a:p>
        </p:txBody>
      </p:sp>
      <p:sp>
        <p:nvSpPr>
          <p:cNvPr id="42" name=""/>
          <p:cNvSpPr/>
          <p:nvPr/>
        </p:nvSpPr>
        <p:spPr>
          <a:xfrm>
            <a:off x="8054179" y="2810206"/>
            <a:ext cx="3760392" cy="525859"/>
          </a:xfrm>
          <a:prstGeom prst="wedgeRectCallout">
            <a:avLst>
              <a:gd name="adj1" fmla="val -39006"/>
              <a:gd name="adj2" fmla="val 67097"/>
            </a:avLst>
          </a:prstGeom>
          <a:solidFill>
            <a:srgbClr val="63a6a4">
              <a:alpha val="100000"/>
            </a:srgbClr>
          </a:solidFill>
          <a:ln w="19050" cap="flat" cmpd="sng" algn="ctr">
            <a:solidFill>
              <a:srgbClr val="2f4f4f">
                <a:alpha val="100000"/>
              </a:srgbClr>
            </a:solidFill>
            <a:prstDash val="soli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‘</a:t>
            </a: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채용여부</a:t>
            </a:r>
            <a:r>
              <a:rPr xmlns:mc="http://schemas.openxmlformats.org/markup-compatibility/2006" xmlns:hp="http://schemas.haansoft.com/office/presentation/8.0" kumimoji="0" lang="en-US" altLang="ko-KR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’</a:t>
            </a: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 수시 현행화</a:t>
            </a:r>
            <a:r>
              <a:rPr xmlns:mc="http://schemas.openxmlformats.org/markup-compatibility/2006" xmlns:hp="http://schemas.haansoft.com/office/presentation/8.0" kumimoji="0" lang="en-US" altLang="ko-KR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(</a:t>
            </a: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작업시각 표기</a:t>
            </a:r>
            <a:r>
              <a:rPr xmlns:mc="http://schemas.openxmlformats.org/markup-compatibility/2006" xmlns:hp="http://schemas.haansoft.com/office/presentation/8.0" kumimoji="0" lang="en-US" altLang="ko-KR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)</a:t>
            </a: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 </a:t>
            </a:r>
            <a:endPara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44" name=""/>
          <p:cNvSpPr/>
          <p:nvPr/>
        </p:nvSpPr>
        <p:spPr>
          <a:xfrm>
            <a:off x="7885506" y="6076753"/>
            <a:ext cx="1150939" cy="243085"/>
          </a:xfrm>
          <a:prstGeom prst="flowChartAlternateProcess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ko-KR" altLang="en-US"/>
          </a:p>
        </p:txBody>
      </p:sp>
      <p:sp>
        <p:nvSpPr>
          <p:cNvPr id="43" name=""/>
          <p:cNvSpPr/>
          <p:nvPr/>
        </p:nvSpPr>
        <p:spPr>
          <a:xfrm>
            <a:off x="8604844" y="5550893"/>
            <a:ext cx="3497462" cy="525859"/>
          </a:xfrm>
          <a:prstGeom prst="wedgeRectCallout">
            <a:avLst>
              <a:gd name="adj1" fmla="val -40288"/>
              <a:gd name="adj2" fmla="val 108063"/>
            </a:avLst>
          </a:prstGeom>
          <a:solidFill>
            <a:srgbClr val="63a6a4">
              <a:alpha val="100000"/>
            </a:srgbClr>
          </a:solidFill>
          <a:ln w="19050" cap="flat" cmpd="sng" algn="ctr">
            <a:solidFill>
              <a:srgbClr val="2f4f4f">
                <a:alpha val="100000"/>
              </a:srgbClr>
            </a:solidFill>
            <a:prstDash val="soli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기간제교원 본인의 등재여부 확인</a:t>
            </a:r>
            <a:endPara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7" name=""/>
          <p:cNvSpPr/>
          <p:nvPr/>
        </p:nvSpPr>
        <p:spPr>
          <a:xfrm>
            <a:off x="3424235" y="6319838"/>
            <a:ext cx="5486799" cy="35229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ff0000">
                <a:alpha val="100000"/>
              </a:srgbClr>
            </a:solidFill>
            <a:prstDash val="solid"/>
            <a:round/>
            <a:headEnd w="med" len="med"/>
            <a:tailEnd w="med" len="me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46" name=""/>
          <p:cNvSpPr/>
          <p:nvPr/>
        </p:nvSpPr>
        <p:spPr>
          <a:xfrm>
            <a:off x="118070" y="3429000"/>
            <a:ext cx="2869602" cy="525859"/>
          </a:xfrm>
          <a:prstGeom prst="wedgeRectCallout">
            <a:avLst>
              <a:gd name="adj1" fmla="val 54179"/>
              <a:gd name="adj2" fmla="val -14832"/>
            </a:avLst>
          </a:prstGeom>
          <a:solidFill>
            <a:srgbClr val="63a6a4">
              <a:alpha val="100000"/>
            </a:srgbClr>
          </a:solidFill>
          <a:ln w="19050" cap="flat" cmpd="sng" algn="ctr">
            <a:solidFill>
              <a:srgbClr val="2f4f4f">
                <a:alpha val="100000"/>
              </a:srgbClr>
            </a:solidFill>
            <a:prstDash val="soli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  <a:solidFill>
                  <a:srgbClr val="ffffff"/>
                </a:solidFill>
                <a:latin typeface="Arial"/>
                <a:ea typeface="한컴 윤고딕 230"/>
                <a:cs typeface="한컴 윤고딕 230"/>
              </a:rPr>
              <a:t>항목별 필터링으로 세부검색</a:t>
            </a:r>
            <a:endParaRPr xmlns:mc="http://schemas.openxmlformats.org/markup-compatibility/2006" xmlns:hp="http://schemas.haansoft.com/office/presentation/8.0" kumimoji="0" lang="ko-KR" altLang="en-US" sz="1800" b="1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sp>
        <p:nvSpPr>
          <p:cNvPr id="61" name=""/>
          <p:cNvSpPr/>
          <p:nvPr/>
        </p:nvSpPr>
        <p:spPr>
          <a:xfrm>
            <a:off x="5679281" y="3429000"/>
            <a:ext cx="168672" cy="23824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3a6a4">
              <a:alpha val="100000"/>
            </a:srgbClr>
          </a:solidFill>
          <a:ln w="19050" cap="flat" cmpd="sng" algn="ctr">
            <a:solidFill>
              <a:srgbClr val="2f4f4f">
                <a:alpha val="100000"/>
              </a:srgbClr>
            </a:solidFill>
            <a:prstDash val="solid"/>
          </a:ln>
        </p:spPr>
        <p:txBody>
          <a:bodyPr anchor="ctr"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Arial"/>
              <a:ea typeface="한컴 윤고딕 230"/>
              <a:cs typeface="한컴 윤고딕 230"/>
            </a:endParaRPr>
          </a:p>
        </p:txBody>
      </p:sp>
      <p:grpSp>
        <p:nvGrpSpPr>
          <p:cNvPr id="63" name=""/>
          <p:cNvGrpSpPr/>
          <p:nvPr/>
        </p:nvGrpSpPr>
        <p:grpSpPr>
          <a:xfrm rot="0">
            <a:off x="118070" y="0"/>
            <a:ext cx="3970931" cy="3157471"/>
            <a:chOff x="118070" y="0"/>
            <a:chExt cx="3970931" cy="3157471"/>
          </a:xfrm>
        </p:grpSpPr>
        <p:sp>
          <p:nvSpPr>
            <p:cNvPr id="48" name=""/>
            <p:cNvSpPr/>
            <p:nvPr/>
          </p:nvSpPr>
          <p:spPr>
            <a:xfrm>
              <a:off x="1507132" y="2114351"/>
              <a:ext cx="1594640" cy="1043120"/>
            </a:xfrm>
            <a:prstGeom prst="flowChartAlternateProcess">
              <a:avLst/>
            </a:prstGeom>
            <a:noFill/>
            <a:ln w="25400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1" name=""/>
            <p:cNvSpPr/>
            <p:nvPr/>
          </p:nvSpPr>
          <p:spPr>
            <a:xfrm>
              <a:off x="118070" y="0"/>
              <a:ext cx="3970930" cy="502046"/>
            </a:xfrm>
            <a:prstGeom prst="callout2">
              <a:avLst>
                <a:gd name="adj1" fmla="val 100669"/>
                <a:gd name="adj2" fmla="val 3315"/>
                <a:gd name="adj3" fmla="val 172346"/>
                <a:gd name="adj4" fmla="val 357"/>
                <a:gd name="adj5" fmla="val 554803"/>
                <a:gd name="adj6" fmla="val 23733"/>
              </a:avLst>
            </a:prstGeom>
            <a:gradFill flip="xy"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25400">
              <a:solidFill>
                <a:srgbClr val="0000ff"/>
              </a:solidFill>
              <a:prstDash val="sysDot"/>
              <a:tailEnd type="triangle"/>
            </a:ln>
            <a:effectLst>
              <a:outerShdw blurRad="76200" dist="76200" dir="5400000" algn="ctr" rotWithShape="0">
                <a:srgbClr val="000000">
                  <a:alpha val="50000"/>
                </a:srgbClr>
              </a:outerShdw>
              <a:softEdge rad="254000"/>
            </a:effectLst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ko-KR" altLang="en-US" sz="1900" b="1">
                  <a:ln w="12700" cap="flat" cmpd="sng" algn="ctr">
                    <a:solidFill>
                      <a:schemeClr val="accent1">
                        <a:shade val="20000"/>
                        <a:alpha val="92000"/>
                      </a:schemeClr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2"/>
                  </a:solidFill>
                </a:rPr>
                <a:t>크롬 </a:t>
              </a:r>
              <a:r>
                <a:rPr lang="en-US" altLang="ko-KR" sz="1900" b="1">
                  <a:ln w="12700" cap="flat" cmpd="sng" algn="ctr">
                    <a:solidFill>
                      <a:schemeClr val="accent1">
                        <a:shade val="20000"/>
                        <a:alpha val="92000"/>
                      </a:schemeClr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2"/>
                  </a:solidFill>
                </a:rPr>
                <a:t>    or</a:t>
              </a:r>
              <a:r>
                <a:rPr lang="ko-KR" altLang="en-US" sz="1900" b="1">
                  <a:ln w="12700" cap="flat" cmpd="sng" algn="ctr">
                    <a:solidFill>
                      <a:schemeClr val="accent1">
                        <a:shade val="20000"/>
                        <a:alpha val="92000"/>
                      </a:schemeClr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2"/>
                  </a:solidFill>
                </a:rPr>
                <a:t> 엣지</a:t>
              </a:r>
              <a:r>
                <a:rPr lang="en-US" altLang="ko-KR" sz="1900" b="1">
                  <a:ln w="12700" cap="flat" cmpd="sng" algn="ctr">
                    <a:solidFill>
                      <a:schemeClr val="accent1">
                        <a:shade val="20000"/>
                        <a:alpha val="92000"/>
                      </a:schemeClr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2"/>
                  </a:solidFill>
                </a:rPr>
                <a:t>     </a:t>
              </a:r>
              <a:r>
                <a:rPr lang="ko-KR" altLang="en-US" sz="1900" b="1">
                  <a:ln w="12700" cap="flat" cmpd="sng" algn="ctr">
                    <a:solidFill>
                      <a:schemeClr val="accent1">
                        <a:shade val="20000"/>
                        <a:alpha val="92000"/>
                      </a:schemeClr>
                    </a:solidFill>
                    <a:prstDash val="solid"/>
                    <a:round/>
                    <a:headEnd w="med" len="med"/>
                    <a:tailEnd w="med" len="med"/>
                  </a:ln>
                  <a:solidFill>
                    <a:schemeClr val="dk2"/>
                  </a:solidFill>
                </a:rPr>
                <a:t>에서만 조회 가능</a:t>
              </a:r>
              <a:endParaRPr lang="ko-KR" altLang="en-US" sz="1900" b="1">
                <a:ln w="12700" cap="flat" cmpd="sng" algn="ctr">
                  <a:solidFill>
                    <a:schemeClr val="accent1">
                      <a:shade val="20000"/>
                      <a:alpha val="92000"/>
                    </a:schemeClr>
                  </a:solidFill>
                  <a:prstDash val="solid"/>
                  <a:round/>
                  <a:headEnd w="med" len="med"/>
                  <a:tailEnd w="med" len="med"/>
                </a:ln>
                <a:solidFill>
                  <a:schemeClr val="dk2"/>
                </a:solidFill>
              </a:endParaRPr>
            </a:p>
          </p:txBody>
        </p:sp>
        <p:pic>
          <p:nvPicPr>
            <p:cNvPr id="56" name="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804243" y="149323"/>
              <a:ext cx="274637" cy="241348"/>
            </a:xfrm>
            <a:prstGeom prst="rect">
              <a:avLst/>
            </a:prstGeom>
          </p:spPr>
        </p:pic>
        <p:pic>
          <p:nvPicPr>
            <p:cNvPr id="57" name="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1830088" y="149324"/>
              <a:ext cx="273447" cy="250659"/>
            </a:xfrm>
            <a:prstGeom prst="rect">
              <a:avLst/>
            </a:prstGeom>
          </p:spPr>
        </p:pic>
        <p:cxnSp>
          <p:nvCxnSpPr>
            <p:cNvPr id="60" name=""/>
            <p:cNvCxnSpPr/>
            <p:nvPr/>
          </p:nvCxnSpPr>
          <p:spPr>
            <a:xfrm>
              <a:off x="316507" y="408978"/>
              <a:ext cx="3591719" cy="8732"/>
            </a:xfrm>
            <a:prstGeom prst="line">
              <a:avLst/>
            </a:prstGeom>
            <a:ln w="25400">
              <a:solidFill>
                <a:schemeClr val="dk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"/>
            <p:cNvCxnSpPr/>
            <p:nvPr/>
          </p:nvCxnSpPr>
          <p:spPr>
            <a:xfrm rot="16200000" flipH="1">
              <a:off x="224730" y="831949"/>
              <a:ext cx="1612304" cy="952500"/>
            </a:xfrm>
            <a:prstGeom prst="straightConnector1">
              <a:avLst/>
            </a:prstGeom>
            <a:ln w="25400">
              <a:solidFill>
                <a:srgbClr val="0000ff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5847953" y="3548186"/>
            <a:ext cx="1057275" cy="1343025"/>
          </a:xfrm>
          <a:prstGeom prst="rect">
            <a:avLst/>
          </a:prstGeom>
        </p:spPr>
      </p:pic>
      <p:pic>
        <p:nvPicPr>
          <p:cNvPr id="67" name="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8779808" y="4629794"/>
            <a:ext cx="131226" cy="157101"/>
          </a:xfrm>
          <a:prstGeom prst="rect">
            <a:avLst/>
          </a:prstGeom>
        </p:spPr>
      </p:pic>
      <p:sp>
        <p:nvSpPr>
          <p:cNvPr id="68" name=""/>
          <p:cNvSpPr/>
          <p:nvPr/>
        </p:nvSpPr>
        <p:spPr>
          <a:xfrm>
            <a:off x="8659267" y="4591074"/>
            <a:ext cx="1029394" cy="600273"/>
          </a:xfrm>
          <a:prstGeom prst="ellipse">
            <a:avLst/>
          </a:prstGeom>
          <a:noFill/>
          <a:ln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5" grpId="1" animBg="1"/>
      <p:bldP spid="41" grpId="2" animBg="1"/>
      <p:bldP spid="8" grpId="3" animBg="1"/>
      <p:bldP spid="46" grpId="4" animBg="1"/>
      <p:bldP spid="61" grpId="5" animBg="1"/>
      <p:bldP spid="6" grpId="6" animBg="1"/>
      <p:bldP spid="42" grpId="7" animBg="1"/>
      <p:bldP spid="7" grpId="8" animBg="1"/>
      <p:bldP spid="43" grpId="9" animBg="1"/>
      <p:bldP spid="68" grpId="10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교차">
  <a:themeElements>
    <a:clrScheme name="교차">
      <a:dk1>
        <a:srgbClr val="264c72"/>
      </a:dk1>
      <a:lt1>
        <a:srgbClr val="ffffff"/>
      </a:lt1>
      <a:dk2>
        <a:srgbClr val="347775"/>
      </a:dk2>
      <a:lt2>
        <a:srgbClr val="d7d7d7"/>
      </a:lt2>
      <a:accent1>
        <a:srgbClr val="63a6a4"/>
      </a:accent1>
      <a:accent2>
        <a:srgbClr val="323232"/>
      </a:accent2>
      <a:accent3>
        <a:srgbClr val="9d9c9c"/>
      </a:accent3>
      <a:accent4>
        <a:srgbClr val="c1c0c0"/>
      </a:accent4>
      <a:accent5>
        <a:srgbClr val="e5e4e4"/>
      </a:accent5>
      <a:accent6>
        <a:srgbClr val="716340"/>
      </a:accent6>
      <a:hlink>
        <a:srgbClr val="f9f1d3"/>
      </a:hlink>
      <a:folHlink>
        <a:srgbClr val="e2cdb0"/>
      </a:folHlink>
    </a:clrScheme>
    <a:fontScheme name="교차">
      <a:majorFont>
        <a:latin typeface="Arial"/>
        <a:ea typeface=""/>
        <a:cs typeface=""/>
        <a:font script="Jpan" typeface="MS PGothic"/>
        <a:font script="Hang" typeface="한컴 윤고딕 240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한컴 윤고딕 230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교차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rect">
            <a:fillToRect l="100000" t="100000" r="100000" b="100000"/>
          </a:path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100000"/>
              </a:schemeClr>
            </a:gs>
            <a:gs pos="100000">
              <a:schemeClr val="phClr">
                <a:shade val="30000"/>
                <a:satMod val="8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shade val="50000"/>
                <a:satMod val="7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>
        <a:spAutoFit/>
      </a:bodyPr>
      <a:lstStyle>
        <a:defPPr>
          <a:defRPr lang="ko-KR" altLang="en-US"/>
        </a:defPPr>
      </a:lstStyle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36</ep:Words>
  <ep:PresentationFormat/>
  <ep:Paragraphs>7</ep:Paragraphs>
  <ep:Slides>2</ep:Slides>
  <ep:Notes>1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ep:HeadingPairs>
  <ep:TitlesOfParts>
    <vt:vector size="3" baseType="lpstr">
      <vt:lpstr>교차</vt:lpstr>
      <vt:lpstr>경기도고양교육지원청  기간제교원 인력풀 홈페이지 개편</vt:lpstr>
      <vt:lpstr>슬라이드 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user</cp:lastModifiedBy>
  <dcterms:modified xsi:type="dcterms:W3CDTF">2021-11-25T05:51:13.689</dcterms:modified>
  <cp:revision>374</cp:revision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