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handoutMasterIdLst>
    <p:handoutMasterId r:id="rId7"/>
  </p:handoutMasterIdLst>
  <p:sldIdLst>
    <p:sldId id="265" r:id="rId2"/>
    <p:sldId id="267" r:id="rId3"/>
    <p:sldId id="268" r:id="rId4"/>
    <p:sldId id="269" r:id="rId5"/>
  </p:sldIdLst>
  <p:sldSz cx="6858000" cy="9906000" type="A4"/>
  <p:notesSz cx="9926638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oica" initials="k" lastIdx="2" clrIdx="0">
    <p:extLst>
      <p:ext uri="{19B8F6BF-5375-455C-9EA6-DF929625EA0E}">
        <p15:presenceInfo xmlns:p15="http://schemas.microsoft.com/office/powerpoint/2012/main" userId="koic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000"/>
    <a:srgbClr val="AC0000"/>
    <a:srgbClr val="DF531B"/>
    <a:srgbClr val="DF47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5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7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88CF58-BA7A-4301-8CD6-7F5096C9D64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8D651217-9AE4-46ED-9836-120D3E8B8FDB}">
      <dgm:prSet phldrT="[텍스트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latinLnBrk="1"/>
          <a:r>
            <a:rPr lang="ko-KR" altLang="en-US" sz="1000" dirty="0"/>
            <a:t>당면과제</a:t>
          </a:r>
          <a:r>
            <a:rPr lang="en-US" altLang="ko-KR" sz="1000" dirty="0"/>
            <a:t>(Problem)</a:t>
          </a:r>
        </a:p>
      </dgm:t>
    </dgm:pt>
    <dgm:pt modelId="{816ACF5E-B883-496C-A798-8A7B144EB7F1}" type="parTrans" cxnId="{7806EAFF-43B6-4229-8240-2DC789DE1E66}">
      <dgm:prSet/>
      <dgm:spPr/>
      <dgm:t>
        <a:bodyPr/>
        <a:lstStyle/>
        <a:p>
          <a:pPr latinLnBrk="1"/>
          <a:endParaRPr lang="ko-KR" altLang="en-US" sz="800"/>
        </a:p>
      </dgm:t>
    </dgm:pt>
    <dgm:pt modelId="{D2150ECA-1F54-48BC-9638-BEA7645E0C77}" type="sibTrans" cxnId="{7806EAFF-43B6-4229-8240-2DC789DE1E66}">
      <dgm:prSet/>
      <dgm:spPr/>
      <dgm:t>
        <a:bodyPr/>
        <a:lstStyle/>
        <a:p>
          <a:pPr latinLnBrk="1"/>
          <a:endParaRPr lang="ko-KR" altLang="en-US" sz="800"/>
        </a:p>
      </dgm:t>
    </dgm:pt>
    <dgm:pt modelId="{E9AE20D0-8DEF-4139-9C43-C8AEB108D810}" type="pres">
      <dgm:prSet presAssocID="{2988CF58-BA7A-4301-8CD6-7F5096C9D64A}" presName="Name0" presStyleCnt="0">
        <dgm:presLayoutVars>
          <dgm:dir/>
          <dgm:animLvl val="lvl"/>
          <dgm:resizeHandles val="exact"/>
        </dgm:presLayoutVars>
      </dgm:prSet>
      <dgm:spPr/>
    </dgm:pt>
    <dgm:pt modelId="{396A5950-5F8A-4142-A1A5-3E180C2E8F14}" type="pres">
      <dgm:prSet presAssocID="{8D651217-9AE4-46ED-9836-120D3E8B8FDB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</dgm:pt>
  </dgm:ptLst>
  <dgm:cxnLst>
    <dgm:cxn modelId="{25E2C070-A38E-4DA9-9EE6-AB2A538C9A64}" type="presOf" srcId="{2988CF58-BA7A-4301-8CD6-7F5096C9D64A}" destId="{E9AE20D0-8DEF-4139-9C43-C8AEB108D810}" srcOrd="0" destOrd="0" presId="urn:microsoft.com/office/officeart/2005/8/layout/chevron1"/>
    <dgm:cxn modelId="{E163B09D-8512-4F7A-9D17-40051F76BCFC}" type="presOf" srcId="{8D651217-9AE4-46ED-9836-120D3E8B8FDB}" destId="{396A5950-5F8A-4142-A1A5-3E180C2E8F14}" srcOrd="0" destOrd="0" presId="urn:microsoft.com/office/officeart/2005/8/layout/chevron1"/>
    <dgm:cxn modelId="{7806EAFF-43B6-4229-8240-2DC789DE1E66}" srcId="{2988CF58-BA7A-4301-8CD6-7F5096C9D64A}" destId="{8D651217-9AE4-46ED-9836-120D3E8B8FDB}" srcOrd="0" destOrd="0" parTransId="{816ACF5E-B883-496C-A798-8A7B144EB7F1}" sibTransId="{D2150ECA-1F54-48BC-9638-BEA7645E0C77}"/>
    <dgm:cxn modelId="{5A1CDEC5-EB71-49CB-BDB3-0B796E7E9B36}" type="presParOf" srcId="{E9AE20D0-8DEF-4139-9C43-C8AEB108D810}" destId="{396A5950-5F8A-4142-A1A5-3E180C2E8F14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88CF58-BA7A-4301-8CD6-7F5096C9D64A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8D651217-9AE4-46ED-9836-120D3E8B8FDB}">
      <dgm:prSet phldrT="[텍스트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latinLnBrk="1"/>
          <a:r>
            <a:rPr lang="en-US" altLang="ko-KR" sz="1000" dirty="0"/>
            <a:t>Problem</a:t>
          </a:r>
        </a:p>
      </dgm:t>
    </dgm:pt>
    <dgm:pt modelId="{816ACF5E-B883-496C-A798-8A7B144EB7F1}" type="parTrans" cxnId="{7806EAFF-43B6-4229-8240-2DC789DE1E66}">
      <dgm:prSet/>
      <dgm:spPr/>
      <dgm:t>
        <a:bodyPr/>
        <a:lstStyle/>
        <a:p>
          <a:pPr latinLnBrk="1"/>
          <a:endParaRPr lang="ko-KR" altLang="en-US" sz="800"/>
        </a:p>
      </dgm:t>
    </dgm:pt>
    <dgm:pt modelId="{D2150ECA-1F54-48BC-9638-BEA7645E0C77}" type="sibTrans" cxnId="{7806EAFF-43B6-4229-8240-2DC789DE1E66}">
      <dgm:prSet/>
      <dgm:spPr/>
      <dgm:t>
        <a:bodyPr/>
        <a:lstStyle/>
        <a:p>
          <a:pPr latinLnBrk="1"/>
          <a:endParaRPr lang="ko-KR" altLang="en-US" sz="800"/>
        </a:p>
      </dgm:t>
    </dgm:pt>
    <dgm:pt modelId="{E9AE20D0-8DEF-4139-9C43-C8AEB108D810}" type="pres">
      <dgm:prSet presAssocID="{2988CF58-BA7A-4301-8CD6-7F5096C9D64A}" presName="Name0" presStyleCnt="0">
        <dgm:presLayoutVars>
          <dgm:dir/>
          <dgm:animLvl val="lvl"/>
          <dgm:resizeHandles val="exact"/>
        </dgm:presLayoutVars>
      </dgm:prSet>
      <dgm:spPr/>
    </dgm:pt>
    <dgm:pt modelId="{396A5950-5F8A-4142-A1A5-3E180C2E8F14}" type="pres">
      <dgm:prSet presAssocID="{8D651217-9AE4-46ED-9836-120D3E8B8FDB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</dgm:pt>
  </dgm:ptLst>
  <dgm:cxnLst>
    <dgm:cxn modelId="{25E2C070-A38E-4DA9-9EE6-AB2A538C9A64}" type="presOf" srcId="{2988CF58-BA7A-4301-8CD6-7F5096C9D64A}" destId="{E9AE20D0-8DEF-4139-9C43-C8AEB108D810}" srcOrd="0" destOrd="0" presId="urn:microsoft.com/office/officeart/2005/8/layout/chevron1"/>
    <dgm:cxn modelId="{E163B09D-8512-4F7A-9D17-40051F76BCFC}" type="presOf" srcId="{8D651217-9AE4-46ED-9836-120D3E8B8FDB}" destId="{396A5950-5F8A-4142-A1A5-3E180C2E8F14}" srcOrd="0" destOrd="0" presId="urn:microsoft.com/office/officeart/2005/8/layout/chevron1"/>
    <dgm:cxn modelId="{7806EAFF-43B6-4229-8240-2DC789DE1E66}" srcId="{2988CF58-BA7A-4301-8CD6-7F5096C9D64A}" destId="{8D651217-9AE4-46ED-9836-120D3E8B8FDB}" srcOrd="0" destOrd="0" parTransId="{816ACF5E-B883-496C-A798-8A7B144EB7F1}" sibTransId="{D2150ECA-1F54-48BC-9638-BEA7645E0C77}"/>
    <dgm:cxn modelId="{5A1CDEC5-EB71-49CB-BDB3-0B796E7E9B36}" type="presParOf" srcId="{E9AE20D0-8DEF-4139-9C43-C8AEB108D810}" destId="{396A5950-5F8A-4142-A1A5-3E180C2E8F14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6A5950-5F8A-4142-A1A5-3E180C2E8F14}">
      <dsp:nvSpPr>
        <dsp:cNvPr id="0" name=""/>
        <dsp:cNvSpPr/>
      </dsp:nvSpPr>
      <dsp:spPr>
        <a:xfrm>
          <a:off x="571" y="0"/>
          <a:ext cx="1168704" cy="439895"/>
        </a:xfrm>
        <a:prstGeom prst="chevron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000" kern="1200" dirty="0"/>
            <a:t>당면과제</a:t>
          </a:r>
          <a:r>
            <a:rPr lang="en-US" altLang="ko-KR" sz="1000" kern="1200" dirty="0"/>
            <a:t>(Problem)</a:t>
          </a:r>
        </a:p>
      </dsp:txBody>
      <dsp:txXfrm>
        <a:off x="220519" y="0"/>
        <a:ext cx="728809" cy="4398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6A5950-5F8A-4142-A1A5-3E180C2E8F14}">
      <dsp:nvSpPr>
        <dsp:cNvPr id="0" name=""/>
        <dsp:cNvSpPr/>
      </dsp:nvSpPr>
      <dsp:spPr>
        <a:xfrm>
          <a:off x="571" y="0"/>
          <a:ext cx="1168704" cy="439895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000" kern="1200" dirty="0"/>
            <a:t>Problem</a:t>
          </a:r>
        </a:p>
      </dsp:txBody>
      <dsp:txXfrm>
        <a:off x="220519" y="0"/>
        <a:ext cx="728809" cy="4398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660CC4-E6A5-43CA-97C5-33F7CA340FC7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1696" y="645741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6A40C-01A5-4E53-AED7-E091E99AB4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4277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7EF223-D35C-4FA0-94B1-FCD5B4EECD3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170363" y="850900"/>
            <a:ext cx="1585912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665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2799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6DA63-0342-43DB-9F58-C24E8901D83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308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6DA63-0342-43DB-9F58-C24E8901D83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9585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6DA63-0342-43DB-9F58-C24E8901D839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7218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F3C82-D81C-47AA-87D7-1B361E2376C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8C394-067E-48A3-8024-B5798E5B33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2352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F3C82-D81C-47AA-87D7-1B361E2376C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8C394-067E-48A3-8024-B5798E5B33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31550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F3C82-D81C-47AA-87D7-1B361E2376C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8C394-067E-48A3-8024-B5798E5B33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3810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F3C82-D81C-47AA-87D7-1B361E2376C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8C394-067E-48A3-8024-B5798E5B33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2442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F3C82-D81C-47AA-87D7-1B361E2376C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8C394-067E-48A3-8024-B5798E5B33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0039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F3C82-D81C-47AA-87D7-1B361E2376C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8C394-067E-48A3-8024-B5798E5B33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30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F3C82-D81C-47AA-87D7-1B361E2376C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8C394-067E-48A3-8024-B5798E5B33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441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F3C82-D81C-47AA-87D7-1B361E2376C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8C394-067E-48A3-8024-B5798E5B33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5073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F3C82-D81C-47AA-87D7-1B361E2376C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8C394-067E-48A3-8024-B5798E5B33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8388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F3C82-D81C-47AA-87D7-1B361E2376C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8C394-067E-48A3-8024-B5798E5B33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40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F3C82-D81C-47AA-87D7-1B361E2376C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8C394-067E-48A3-8024-B5798E5B33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4725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F3C82-D81C-47AA-87D7-1B361E2376CE}" type="datetimeFigureOut">
              <a:rPr lang="ko-KR" altLang="en-US" smtClean="0"/>
              <a:t>2021-11-02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8C394-067E-48A3-8024-B5798E5B33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6127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427512" cy="9906000"/>
          </a:xfrm>
          <a:prstGeom prst="rect">
            <a:avLst/>
          </a:prstGeom>
          <a:solidFill>
            <a:srgbClr val="9E1A06"/>
          </a:solidFill>
          <a:ln>
            <a:solidFill>
              <a:srgbClr val="9E1A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7710" y="284884"/>
            <a:ext cx="7255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rgbClr val="9E1A06"/>
                </a:solidFill>
              </a:rPr>
              <a:t>000</a:t>
            </a:r>
            <a:r>
              <a:rPr lang="ko-KR" altLang="en-US" sz="2800" b="1" dirty="0">
                <a:solidFill>
                  <a:srgbClr val="9E1A06"/>
                </a:solidFill>
              </a:rPr>
              <a:t>사업</a:t>
            </a:r>
            <a:r>
              <a:rPr lang="en-US" altLang="ko-KR" sz="2800" b="1" dirty="0">
                <a:solidFill>
                  <a:srgbClr val="9E1A06"/>
                </a:solidFill>
              </a:rPr>
              <a:t> </a:t>
            </a:r>
            <a:r>
              <a:rPr lang="ko-KR" altLang="en-US" sz="2800" b="1" dirty="0" err="1">
                <a:solidFill>
                  <a:srgbClr val="9E1A06"/>
                </a:solidFill>
              </a:rPr>
              <a:t>종료평가</a:t>
            </a:r>
            <a:endParaRPr lang="ko-KR" altLang="en-US" sz="2800" b="1" dirty="0">
              <a:solidFill>
                <a:srgbClr val="9E1A06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665018" y="3154660"/>
            <a:ext cx="5698178" cy="320634"/>
            <a:chOff x="665018" y="2636322"/>
            <a:chExt cx="5698178" cy="320634"/>
          </a:xfrm>
          <a:solidFill>
            <a:srgbClr val="9E1A06"/>
          </a:solidFill>
        </p:grpSpPr>
        <p:sp>
          <p:nvSpPr>
            <p:cNvPr id="15" name="직사각형 14"/>
            <p:cNvSpPr/>
            <p:nvPr/>
          </p:nvSpPr>
          <p:spPr>
            <a:xfrm>
              <a:off x="665018" y="2636322"/>
              <a:ext cx="1543792" cy="320634"/>
            </a:xfrm>
            <a:prstGeom prst="rect">
              <a:avLst/>
            </a:prstGeom>
            <a:solidFill>
              <a:srgbClr val="9E1A06"/>
            </a:solidFill>
            <a:ln>
              <a:solidFill>
                <a:srgbClr val="8E11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/>
                <a:t>사업 변화 이론</a:t>
              </a:r>
            </a:p>
          </p:txBody>
        </p:sp>
        <p:cxnSp>
          <p:nvCxnSpPr>
            <p:cNvPr id="17" name="직선 연결선 16"/>
            <p:cNvCxnSpPr/>
            <p:nvPr/>
          </p:nvCxnSpPr>
          <p:spPr>
            <a:xfrm flipV="1">
              <a:off x="2196935" y="2932570"/>
              <a:ext cx="4166261" cy="12512"/>
            </a:xfrm>
            <a:prstGeom prst="line">
              <a:avLst/>
            </a:prstGeom>
            <a:grpFill/>
            <a:ln w="31750">
              <a:solidFill>
                <a:srgbClr val="92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670076" y="1639059"/>
            <a:ext cx="29105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i="1" dirty="0" err="1">
                <a:solidFill>
                  <a:srgbClr val="FF0000"/>
                </a:solidFill>
              </a:rPr>
              <a:t>내용작성</a:t>
            </a:r>
            <a:endParaRPr lang="ko-KR" altLang="en-US" sz="1100" i="1" dirty="0">
              <a:solidFill>
                <a:srgbClr val="FF0000"/>
              </a:solidFill>
            </a:endParaRPr>
          </a:p>
        </p:txBody>
      </p:sp>
      <p:grpSp>
        <p:nvGrpSpPr>
          <p:cNvPr id="38" name="그룹 37"/>
          <p:cNvGrpSpPr/>
          <p:nvPr/>
        </p:nvGrpSpPr>
        <p:grpSpPr>
          <a:xfrm>
            <a:off x="3636709" y="1691577"/>
            <a:ext cx="2927339" cy="790682"/>
            <a:chOff x="629392" y="1381473"/>
            <a:chExt cx="3703602" cy="559829"/>
          </a:xfrm>
        </p:grpSpPr>
        <p:sp>
          <p:nvSpPr>
            <p:cNvPr id="9" name="TextBox 8"/>
            <p:cNvSpPr txBox="1"/>
            <p:nvPr/>
          </p:nvSpPr>
          <p:spPr>
            <a:xfrm>
              <a:off x="629392" y="1381473"/>
              <a:ext cx="1145610" cy="207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100" b="1" dirty="0"/>
                <a:t>기간</a:t>
              </a:r>
              <a:r>
                <a:rPr lang="en-US" altLang="ko-KR" sz="1100" b="1" dirty="0"/>
                <a:t>/</a:t>
              </a:r>
              <a:r>
                <a:rPr lang="ko-KR" altLang="en-US" sz="1100" b="1" dirty="0"/>
                <a:t>예산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26360" y="1384648"/>
              <a:ext cx="2606634" cy="185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i="1" dirty="0" err="1">
                  <a:solidFill>
                    <a:srgbClr val="FF0000"/>
                  </a:solidFill>
                </a:rPr>
                <a:t>xxxx.xx.xx~xx.xx</a:t>
              </a:r>
              <a:r>
                <a:rPr lang="en-US" altLang="ko-KR" sz="1100" i="1" dirty="0">
                  <a:solidFill>
                    <a:srgbClr val="FF0000"/>
                  </a:solidFill>
                </a:rPr>
                <a:t> / xx</a:t>
              </a:r>
              <a:r>
                <a:rPr lang="ko-KR" altLang="en-US" sz="1100" i="1" dirty="0">
                  <a:solidFill>
                    <a:srgbClr val="FF0000"/>
                  </a:solidFill>
                </a:rPr>
                <a:t>억원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9392" y="1566289"/>
              <a:ext cx="1613786" cy="185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100" b="1" dirty="0"/>
                <a:t>평가자</a:t>
              </a:r>
              <a:r>
                <a:rPr lang="en-US" altLang="ko-KR" sz="1100" b="1" dirty="0"/>
                <a:t>/</a:t>
              </a:r>
              <a:r>
                <a:rPr lang="ko-KR" altLang="en-US" sz="1100" b="1" dirty="0"/>
                <a:t>기관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17052" y="1564266"/>
              <a:ext cx="2606634" cy="185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i="1" dirty="0">
                  <a:solidFill>
                    <a:srgbClr val="FF0000"/>
                  </a:solidFill>
                </a:rPr>
                <a:t>XX</a:t>
              </a:r>
              <a:r>
                <a:rPr lang="ko-KR" altLang="en-US" sz="1100" i="1" dirty="0">
                  <a:solidFill>
                    <a:srgbClr val="FF0000"/>
                  </a:solidFill>
                </a:rPr>
                <a:t>대학교</a:t>
              </a:r>
              <a:r>
                <a:rPr lang="en-US" altLang="ko-KR" sz="1100" i="1" dirty="0">
                  <a:solidFill>
                    <a:srgbClr val="FF0000"/>
                  </a:solidFill>
                </a:rPr>
                <a:t>(</a:t>
              </a:r>
              <a:r>
                <a:rPr lang="ko-KR" altLang="en-US" sz="1100" i="1" dirty="0">
                  <a:solidFill>
                    <a:srgbClr val="FF0000"/>
                  </a:solidFill>
                </a:rPr>
                <a:t>책임</a:t>
              </a:r>
              <a:r>
                <a:rPr lang="en-US" altLang="ko-KR" sz="1100" i="1" dirty="0">
                  <a:solidFill>
                    <a:srgbClr val="FF0000"/>
                  </a:solidFill>
                </a:rPr>
                <a:t>: XXX</a:t>
              </a:r>
              <a:r>
                <a:rPr lang="ko-KR" altLang="en-US" sz="1100" i="1" dirty="0">
                  <a:solidFill>
                    <a:srgbClr val="FF0000"/>
                  </a:solidFill>
                </a:rPr>
                <a:t>교수</a:t>
              </a:r>
              <a:r>
                <a:rPr lang="en-US" altLang="ko-KR" sz="1100" i="1" dirty="0">
                  <a:solidFill>
                    <a:srgbClr val="FF0000"/>
                  </a:solidFill>
                </a:rPr>
                <a:t>) </a:t>
              </a:r>
              <a:endParaRPr lang="ko-KR" altLang="en-US" sz="1100" i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7204" y="1733944"/>
              <a:ext cx="1056904" cy="207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100" b="1" dirty="0"/>
                <a:t>평가목적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17052" y="1738946"/>
              <a:ext cx="2589707" cy="185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100" i="1" dirty="0" err="1">
                  <a:solidFill>
                    <a:srgbClr val="FF0000"/>
                  </a:solidFill>
                </a:rPr>
                <a:t>내용작성</a:t>
              </a:r>
              <a:endParaRPr lang="ko-KR" altLang="en-US" sz="11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>
            <a:off x="741225" y="7162708"/>
            <a:ext cx="5698178" cy="320634"/>
            <a:chOff x="665018" y="2636322"/>
            <a:chExt cx="5698178" cy="320634"/>
          </a:xfrm>
          <a:solidFill>
            <a:srgbClr val="8E1104"/>
          </a:solidFill>
        </p:grpSpPr>
        <p:sp>
          <p:nvSpPr>
            <p:cNvPr id="58" name="직사각형 57"/>
            <p:cNvSpPr/>
            <p:nvPr/>
          </p:nvSpPr>
          <p:spPr>
            <a:xfrm>
              <a:off x="665018" y="2636322"/>
              <a:ext cx="1543792" cy="320634"/>
            </a:xfrm>
            <a:prstGeom prst="rect">
              <a:avLst/>
            </a:prstGeom>
            <a:solidFill>
              <a:srgbClr val="9E1A06"/>
            </a:solidFill>
            <a:ln>
              <a:solidFill>
                <a:srgbClr val="8E11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/>
                <a:t>교훈</a:t>
              </a:r>
            </a:p>
          </p:txBody>
        </p:sp>
        <p:cxnSp>
          <p:nvCxnSpPr>
            <p:cNvPr id="59" name="직선 연결선 58"/>
            <p:cNvCxnSpPr/>
            <p:nvPr/>
          </p:nvCxnSpPr>
          <p:spPr>
            <a:xfrm flipV="1">
              <a:off x="2196935" y="2932570"/>
              <a:ext cx="4166261" cy="12512"/>
            </a:xfrm>
            <a:prstGeom prst="line">
              <a:avLst/>
            </a:prstGeom>
            <a:grpFill/>
            <a:ln w="31750">
              <a:solidFill>
                <a:srgbClr val="8E110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Box 94"/>
          <p:cNvSpPr txBox="1"/>
          <p:nvPr/>
        </p:nvSpPr>
        <p:spPr>
          <a:xfrm>
            <a:off x="-1496" y="144443"/>
            <a:ext cx="461665" cy="2223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Evaluation Brief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663043" y="1217003"/>
            <a:ext cx="1543792" cy="320634"/>
          </a:xfrm>
          <a:prstGeom prst="rect">
            <a:avLst/>
          </a:prstGeom>
          <a:solidFill>
            <a:srgbClr val="9E1A06"/>
          </a:solidFill>
          <a:ln>
            <a:solidFill>
              <a:srgbClr val="8E11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대상 사업</a:t>
            </a:r>
          </a:p>
        </p:txBody>
      </p:sp>
      <p:sp>
        <p:nvSpPr>
          <p:cNvPr id="52" name="직사각형 51"/>
          <p:cNvSpPr/>
          <p:nvPr/>
        </p:nvSpPr>
        <p:spPr>
          <a:xfrm>
            <a:off x="3703119" y="1217003"/>
            <a:ext cx="1543792" cy="320634"/>
          </a:xfrm>
          <a:prstGeom prst="rect">
            <a:avLst/>
          </a:prstGeom>
          <a:solidFill>
            <a:srgbClr val="9E1A06"/>
          </a:solidFill>
          <a:ln>
            <a:solidFill>
              <a:srgbClr val="8E11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/>
              <a:t>평가 개요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3043" y="7767716"/>
            <a:ext cx="57456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• </a:t>
            </a:r>
            <a:r>
              <a:rPr lang="ko-KR" altLang="en-US" sz="1200" b="1" i="1" dirty="0" err="1">
                <a:solidFill>
                  <a:srgbClr val="FF0000"/>
                </a:solidFill>
                <a:latin typeface="+mn-ea"/>
              </a:rPr>
              <a:t>내용작성</a:t>
            </a:r>
            <a:endParaRPr lang="ko-KR" altLang="en-US" sz="1200" b="1" i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108" name="그룹 107">
            <a:extLst>
              <a:ext uri="{FF2B5EF4-FFF2-40B4-BE49-F238E27FC236}">
                <a16:creationId xmlns:a16="http://schemas.microsoft.com/office/drawing/2014/main" id="{E4F3E8F0-1A76-4D67-904A-F62EBA78BB94}"/>
              </a:ext>
            </a:extLst>
          </p:cNvPr>
          <p:cNvGrpSpPr/>
          <p:nvPr/>
        </p:nvGrpSpPr>
        <p:grpSpPr>
          <a:xfrm>
            <a:off x="656151" y="3648730"/>
            <a:ext cx="5773964" cy="1913286"/>
            <a:chOff x="656151" y="3648730"/>
            <a:chExt cx="5773964" cy="1913286"/>
          </a:xfrm>
        </p:grpSpPr>
        <p:grpSp>
          <p:nvGrpSpPr>
            <p:cNvPr id="2" name="그룹 1">
              <a:extLst>
                <a:ext uri="{FF2B5EF4-FFF2-40B4-BE49-F238E27FC236}">
                  <a16:creationId xmlns:a16="http://schemas.microsoft.com/office/drawing/2014/main" id="{B4E4654C-1C8C-4163-BC96-86EB08A8E2C1}"/>
                </a:ext>
              </a:extLst>
            </p:cNvPr>
            <p:cNvGrpSpPr/>
            <p:nvPr/>
          </p:nvGrpSpPr>
          <p:grpSpPr>
            <a:xfrm>
              <a:off x="663043" y="3648730"/>
              <a:ext cx="5767072" cy="1906015"/>
              <a:chOff x="-336407" y="723369"/>
              <a:chExt cx="8947885" cy="3235232"/>
            </a:xfrm>
          </p:grpSpPr>
          <p:graphicFrame>
            <p:nvGraphicFramePr>
              <p:cNvPr id="53" name="다이어그램 52">
                <a:extLst>
                  <a:ext uri="{FF2B5EF4-FFF2-40B4-BE49-F238E27FC236}">
                    <a16:creationId xmlns:a16="http://schemas.microsoft.com/office/drawing/2014/main" id="{2F07DA4A-C623-4178-A14E-F148E4DB9FC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397307476"/>
                  </p:ext>
                </p:extLst>
              </p:nvPr>
            </p:nvGraphicFramePr>
            <p:xfrm>
              <a:off x="-336407" y="731725"/>
              <a:ext cx="1815073" cy="74666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  <p:sp>
            <p:nvSpPr>
              <p:cNvPr id="54" name="직사각형 53">
                <a:extLst>
                  <a:ext uri="{FF2B5EF4-FFF2-40B4-BE49-F238E27FC236}">
                    <a16:creationId xmlns:a16="http://schemas.microsoft.com/office/drawing/2014/main" id="{352E656A-28E5-44D5-99C7-650DD4AD85A9}"/>
                  </a:ext>
                </a:extLst>
              </p:cNvPr>
              <p:cNvSpPr/>
              <p:nvPr/>
            </p:nvSpPr>
            <p:spPr>
              <a:xfrm>
                <a:off x="-336407" y="1585487"/>
                <a:ext cx="1699740" cy="1106254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600" b="1" dirty="0">
                    <a:solidFill>
                      <a:schemeClr val="tx1"/>
                    </a:solidFill>
                  </a:rPr>
                  <a:t>당면과제 </a:t>
                </a:r>
                <a:r>
                  <a:rPr lang="en-US" altLang="ko-KR" sz="600" b="1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56" name="직사각형 55">
                <a:extLst>
                  <a:ext uri="{FF2B5EF4-FFF2-40B4-BE49-F238E27FC236}">
                    <a16:creationId xmlns:a16="http://schemas.microsoft.com/office/drawing/2014/main" id="{2B6CDEF3-F715-41DC-9099-6C560E920329}"/>
                  </a:ext>
                </a:extLst>
              </p:cNvPr>
              <p:cNvSpPr/>
              <p:nvPr/>
            </p:nvSpPr>
            <p:spPr>
              <a:xfrm>
                <a:off x="1760525" y="1589260"/>
                <a:ext cx="1699741" cy="663141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600" b="1" dirty="0">
                    <a:solidFill>
                      <a:schemeClr val="tx1"/>
                    </a:solidFill>
                  </a:rPr>
                  <a:t>활동 </a:t>
                </a:r>
                <a:r>
                  <a:rPr lang="en-US" altLang="ko-KR" sz="600" b="1" dirty="0">
                    <a:solidFill>
                      <a:schemeClr val="tx1"/>
                    </a:solidFill>
                  </a:rPr>
                  <a:t>1</a:t>
                </a:r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직사각형 59">
                <a:extLst>
                  <a:ext uri="{FF2B5EF4-FFF2-40B4-BE49-F238E27FC236}">
                    <a16:creationId xmlns:a16="http://schemas.microsoft.com/office/drawing/2014/main" id="{8F15A198-E4BA-44CF-8DFF-34EF4B93ED87}"/>
                  </a:ext>
                </a:extLst>
              </p:cNvPr>
              <p:cNvSpPr/>
              <p:nvPr/>
            </p:nvSpPr>
            <p:spPr>
              <a:xfrm>
                <a:off x="4277589" y="2434179"/>
                <a:ext cx="1699740" cy="671380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600" b="1" dirty="0">
                    <a:solidFill>
                      <a:schemeClr val="tx1"/>
                    </a:solidFill>
                  </a:rPr>
                  <a:t>산출물 </a:t>
                </a:r>
                <a:r>
                  <a:rPr lang="en-US" altLang="ko-KR" sz="600" b="1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grpSp>
            <p:nvGrpSpPr>
              <p:cNvPr id="61" name="그룹 60">
                <a:extLst>
                  <a:ext uri="{FF2B5EF4-FFF2-40B4-BE49-F238E27FC236}">
                    <a16:creationId xmlns:a16="http://schemas.microsoft.com/office/drawing/2014/main" id="{3BE05C0A-B1E8-4C64-BD80-1D60AE594AAD}"/>
                  </a:ext>
                </a:extLst>
              </p:cNvPr>
              <p:cNvGrpSpPr/>
              <p:nvPr/>
            </p:nvGrpSpPr>
            <p:grpSpPr>
              <a:xfrm>
                <a:off x="1716262" y="731059"/>
                <a:ext cx="1815073" cy="751111"/>
                <a:chOff x="1051322" y="62193"/>
                <a:chExt cx="2127245" cy="751111"/>
              </a:xfrm>
            </p:grpSpPr>
            <p:sp>
              <p:nvSpPr>
                <p:cNvPr id="62" name="갈매기형 수장 9">
                  <a:extLst>
                    <a:ext uri="{FF2B5EF4-FFF2-40B4-BE49-F238E27FC236}">
                      <a16:creationId xmlns:a16="http://schemas.microsoft.com/office/drawing/2014/main" id="{D152C74B-3C39-4FDE-A879-DDBD11D73F09}"/>
                    </a:ext>
                  </a:extLst>
                </p:cNvPr>
                <p:cNvSpPr/>
                <p:nvPr/>
              </p:nvSpPr>
              <p:spPr>
                <a:xfrm>
                  <a:off x="1051322" y="66634"/>
                  <a:ext cx="2127245" cy="746670"/>
                </a:xfrm>
                <a:prstGeom prst="chevron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63" name="갈매기형 수장 4">
                  <a:extLst>
                    <a:ext uri="{FF2B5EF4-FFF2-40B4-BE49-F238E27FC236}">
                      <a16:creationId xmlns:a16="http://schemas.microsoft.com/office/drawing/2014/main" id="{CE8747EE-DAA9-46CC-8C32-4BBBC92C0BCB}"/>
                    </a:ext>
                  </a:extLst>
                </p:cNvPr>
                <p:cNvSpPr/>
                <p:nvPr/>
              </p:nvSpPr>
              <p:spPr>
                <a:xfrm>
                  <a:off x="1407328" y="62193"/>
                  <a:ext cx="1380577" cy="746669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64008" tIns="21336" rIns="21336" bIns="21336" numCol="1" spcCol="1270" anchor="ctr" anchorCtr="0">
                  <a:noAutofit/>
                </a:bodyPr>
                <a:lstStyle/>
                <a:p>
                  <a:pPr lvl="0" algn="ctr" defTabSz="711200" latinLnBrk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ko-KR" altLang="en-US" sz="900" kern="1200" dirty="0"/>
                    <a:t>활동</a:t>
                  </a:r>
                  <a:endParaRPr lang="en-US" altLang="ko-KR" sz="900" kern="1200" dirty="0"/>
                </a:p>
                <a:p>
                  <a:pPr lvl="0" algn="ctr" defTabSz="711200" latinLnBrk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altLang="ko-KR" sz="900" dirty="0"/>
                    <a:t>(Activity)</a:t>
                  </a:r>
                  <a:endParaRPr lang="en-US" altLang="ko-KR" sz="900" kern="1200" dirty="0"/>
                </a:p>
              </p:txBody>
            </p:sp>
          </p:grpSp>
          <p:grpSp>
            <p:nvGrpSpPr>
              <p:cNvPr id="64" name="그룹 63">
                <a:extLst>
                  <a:ext uri="{FF2B5EF4-FFF2-40B4-BE49-F238E27FC236}">
                    <a16:creationId xmlns:a16="http://schemas.microsoft.com/office/drawing/2014/main" id="{9D59717C-8078-4581-90E9-87CE81E67059}"/>
                  </a:ext>
                </a:extLst>
              </p:cNvPr>
              <p:cNvGrpSpPr/>
              <p:nvPr/>
            </p:nvGrpSpPr>
            <p:grpSpPr>
              <a:xfrm>
                <a:off x="4267061" y="723369"/>
                <a:ext cx="1815073" cy="746669"/>
                <a:chOff x="94735" y="54503"/>
                <a:chExt cx="2811965" cy="746669"/>
              </a:xfrm>
            </p:grpSpPr>
            <p:sp>
              <p:nvSpPr>
                <p:cNvPr id="65" name="갈매기형 수장 12">
                  <a:extLst>
                    <a:ext uri="{FF2B5EF4-FFF2-40B4-BE49-F238E27FC236}">
                      <a16:creationId xmlns:a16="http://schemas.microsoft.com/office/drawing/2014/main" id="{E9107610-2B99-4179-903E-9BA0AE3D6DED}"/>
                    </a:ext>
                  </a:extLst>
                </p:cNvPr>
                <p:cNvSpPr/>
                <p:nvPr/>
              </p:nvSpPr>
              <p:spPr>
                <a:xfrm>
                  <a:off x="94735" y="54503"/>
                  <a:ext cx="2811965" cy="746669"/>
                </a:xfrm>
                <a:prstGeom prst="chevron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66" name="갈매기형 수장 4">
                  <a:extLst>
                    <a:ext uri="{FF2B5EF4-FFF2-40B4-BE49-F238E27FC236}">
                      <a16:creationId xmlns:a16="http://schemas.microsoft.com/office/drawing/2014/main" id="{EADB919D-ED39-4A57-9FFB-FD199E8D1D15}"/>
                    </a:ext>
                  </a:extLst>
                </p:cNvPr>
                <p:cNvSpPr/>
                <p:nvPr/>
              </p:nvSpPr>
              <p:spPr>
                <a:xfrm>
                  <a:off x="468071" y="54503"/>
                  <a:ext cx="2065295" cy="746669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64008" tIns="21336" rIns="21336" bIns="21336" numCol="1" spcCol="1270" anchor="ctr" anchorCtr="0">
                  <a:noAutofit/>
                </a:bodyPr>
                <a:lstStyle/>
                <a:p>
                  <a:pPr lvl="0" algn="ctr" defTabSz="711200" latinLnBrk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ko-KR" altLang="en-US" sz="900" kern="1200" dirty="0"/>
                    <a:t>산출</a:t>
                  </a:r>
                  <a:br>
                    <a:rPr lang="en-US" altLang="ko-KR" sz="900" kern="1200" dirty="0"/>
                  </a:br>
                  <a:r>
                    <a:rPr lang="en-US" altLang="ko-KR" sz="900" kern="1200" dirty="0"/>
                    <a:t>(Output)</a:t>
                  </a:r>
                  <a:endParaRPr lang="ko-KR" altLang="en-US" sz="900" kern="1200" dirty="0"/>
                </a:p>
              </p:txBody>
            </p:sp>
          </p:grpSp>
          <p:grpSp>
            <p:nvGrpSpPr>
              <p:cNvPr id="67" name="그룹 66">
                <a:extLst>
                  <a:ext uri="{FF2B5EF4-FFF2-40B4-BE49-F238E27FC236}">
                    <a16:creationId xmlns:a16="http://schemas.microsoft.com/office/drawing/2014/main" id="{0E339151-9F18-47D8-AC81-B2F585155CB5}"/>
                  </a:ext>
                </a:extLst>
              </p:cNvPr>
              <p:cNvGrpSpPr/>
              <p:nvPr/>
            </p:nvGrpSpPr>
            <p:grpSpPr>
              <a:xfrm>
                <a:off x="6796405" y="729155"/>
                <a:ext cx="1815073" cy="746669"/>
                <a:chOff x="-1171265" y="60289"/>
                <a:chExt cx="4139089" cy="746669"/>
              </a:xfrm>
            </p:grpSpPr>
            <p:sp>
              <p:nvSpPr>
                <p:cNvPr id="68" name="갈매기형 수장 15">
                  <a:extLst>
                    <a:ext uri="{FF2B5EF4-FFF2-40B4-BE49-F238E27FC236}">
                      <a16:creationId xmlns:a16="http://schemas.microsoft.com/office/drawing/2014/main" id="{323CD205-BF13-4FB7-A919-09AF436D8E9D}"/>
                    </a:ext>
                  </a:extLst>
                </p:cNvPr>
                <p:cNvSpPr/>
                <p:nvPr/>
              </p:nvSpPr>
              <p:spPr>
                <a:xfrm>
                  <a:off x="-1171265" y="60289"/>
                  <a:ext cx="4139089" cy="746669"/>
                </a:xfrm>
                <a:prstGeom prst="chevron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69" name="갈매기형 수장 4">
                  <a:extLst>
                    <a:ext uri="{FF2B5EF4-FFF2-40B4-BE49-F238E27FC236}">
                      <a16:creationId xmlns:a16="http://schemas.microsoft.com/office/drawing/2014/main" id="{59F2DD59-9948-42A0-A972-BD1144D255EA}"/>
                    </a:ext>
                  </a:extLst>
                </p:cNvPr>
                <p:cNvSpPr/>
                <p:nvPr/>
              </p:nvSpPr>
              <p:spPr>
                <a:xfrm>
                  <a:off x="-797916" y="60289"/>
                  <a:ext cx="3392420" cy="746669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64008" tIns="21336" rIns="21336" bIns="21336" numCol="1" spcCol="1270" anchor="ctr" anchorCtr="0">
                  <a:noAutofit/>
                </a:bodyPr>
                <a:lstStyle/>
                <a:p>
                  <a:pPr lvl="0" algn="ctr" defTabSz="711200" latinLnBrk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ko-KR" altLang="en-US" sz="900" dirty="0"/>
                    <a:t>성</a:t>
                  </a:r>
                  <a:r>
                    <a:rPr lang="ko-KR" altLang="en-US" sz="900" kern="1200" dirty="0"/>
                    <a:t>과</a:t>
                  </a:r>
                  <a:endParaRPr lang="en-US" altLang="ko-KR" sz="900" kern="1200" dirty="0"/>
                </a:p>
                <a:p>
                  <a:pPr lvl="0" algn="ctr" defTabSz="711200" latinLnBrk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altLang="ko-KR" sz="900" kern="1200" dirty="0"/>
                    <a:t>(Outcome)</a:t>
                  </a:r>
                  <a:endParaRPr lang="ko-KR" altLang="en-US" sz="900" kern="1200" dirty="0"/>
                </a:p>
              </p:txBody>
            </p:sp>
          </p:grpSp>
          <p:sp>
            <p:nvSpPr>
              <p:cNvPr id="71" name="직사각형 70">
                <a:extLst>
                  <a:ext uri="{FF2B5EF4-FFF2-40B4-BE49-F238E27FC236}">
                    <a16:creationId xmlns:a16="http://schemas.microsoft.com/office/drawing/2014/main" id="{555AEB7A-7AF4-4353-BEA3-EE78AB0B85A5}"/>
                  </a:ext>
                </a:extLst>
              </p:cNvPr>
              <p:cNvSpPr/>
              <p:nvPr/>
            </p:nvSpPr>
            <p:spPr>
              <a:xfrm>
                <a:off x="1754862" y="2405887"/>
                <a:ext cx="1699741" cy="696104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600" b="1" dirty="0">
                    <a:solidFill>
                      <a:schemeClr val="tx1"/>
                    </a:solidFill>
                  </a:rPr>
                  <a:t>활동 </a:t>
                </a:r>
                <a:r>
                  <a:rPr lang="en-US" altLang="ko-KR" sz="600" b="1" dirty="0">
                    <a:solidFill>
                      <a:schemeClr val="tx1"/>
                    </a:solidFill>
                  </a:rPr>
                  <a:t>2</a:t>
                </a:r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직사각형 71">
                <a:extLst>
                  <a:ext uri="{FF2B5EF4-FFF2-40B4-BE49-F238E27FC236}">
                    <a16:creationId xmlns:a16="http://schemas.microsoft.com/office/drawing/2014/main" id="{967B5CEB-F00E-4E99-9DB9-4228B8F3C0CE}"/>
                  </a:ext>
                </a:extLst>
              </p:cNvPr>
              <p:cNvSpPr/>
              <p:nvPr/>
            </p:nvSpPr>
            <p:spPr>
              <a:xfrm>
                <a:off x="1754862" y="3263045"/>
                <a:ext cx="1699741" cy="667264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600" b="1" dirty="0">
                    <a:solidFill>
                      <a:schemeClr val="tx1"/>
                    </a:solidFill>
                  </a:rPr>
                  <a:t>활동 </a:t>
                </a:r>
                <a:r>
                  <a:rPr lang="en-US" altLang="ko-KR" sz="600" b="1" dirty="0">
                    <a:solidFill>
                      <a:schemeClr val="tx1"/>
                    </a:solidFill>
                  </a:rPr>
                  <a:t>3</a:t>
                </a:r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직사각형 74">
                <a:extLst>
                  <a:ext uri="{FF2B5EF4-FFF2-40B4-BE49-F238E27FC236}">
                    <a16:creationId xmlns:a16="http://schemas.microsoft.com/office/drawing/2014/main" id="{F56D40BC-7C8F-4057-85E7-BCD8EC686439}"/>
                  </a:ext>
                </a:extLst>
              </p:cNvPr>
              <p:cNvSpPr/>
              <p:nvPr/>
            </p:nvSpPr>
            <p:spPr>
              <a:xfrm>
                <a:off x="4277589" y="1593144"/>
                <a:ext cx="1699740" cy="671380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600" b="1" dirty="0">
                    <a:solidFill>
                      <a:schemeClr val="tx1"/>
                    </a:solidFill>
                  </a:rPr>
                  <a:t>산출물 </a:t>
                </a:r>
                <a:r>
                  <a:rPr lang="en-US" altLang="ko-KR" sz="600" b="1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76" name="직사각형 75">
                <a:extLst>
                  <a:ext uri="{FF2B5EF4-FFF2-40B4-BE49-F238E27FC236}">
                    <a16:creationId xmlns:a16="http://schemas.microsoft.com/office/drawing/2014/main" id="{14677748-F99F-4C1D-85E2-E8605697F690}"/>
                  </a:ext>
                </a:extLst>
              </p:cNvPr>
              <p:cNvSpPr/>
              <p:nvPr/>
            </p:nvSpPr>
            <p:spPr>
              <a:xfrm>
                <a:off x="4277589" y="3287221"/>
                <a:ext cx="1699740" cy="671380"/>
              </a:xfrm>
              <a:prstGeom prst="rect">
                <a:avLst/>
              </a:prstGeom>
              <a:noFill/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600" b="1" dirty="0">
                    <a:solidFill>
                      <a:schemeClr val="tx1"/>
                    </a:solidFill>
                  </a:rPr>
                  <a:t>산출물 </a:t>
                </a:r>
                <a:r>
                  <a:rPr lang="en-US" altLang="ko-KR" sz="600" b="1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</p:grpSp>
        <p:cxnSp>
          <p:nvCxnSpPr>
            <p:cNvPr id="16" name="직선 화살표 연결선 15">
              <a:extLst>
                <a:ext uri="{FF2B5EF4-FFF2-40B4-BE49-F238E27FC236}">
                  <a16:creationId xmlns:a16="http://schemas.microsoft.com/office/drawing/2014/main" id="{B69A6958-AA2B-4EF4-8A1A-D6D9EA087070}"/>
                </a:ext>
              </a:extLst>
            </p:cNvPr>
            <p:cNvCxnSpPr>
              <a:cxnSpLocks/>
              <a:stCxn id="56" idx="3"/>
              <a:endCxn id="60" idx="1"/>
            </p:cNvCxnSpPr>
            <p:nvPr/>
          </p:nvCxnSpPr>
          <p:spPr>
            <a:xfrm>
              <a:off x="3110066" y="4354207"/>
              <a:ext cx="526780" cy="500205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화살표 연결선 87">
              <a:extLst>
                <a:ext uri="{FF2B5EF4-FFF2-40B4-BE49-F238E27FC236}">
                  <a16:creationId xmlns:a16="http://schemas.microsoft.com/office/drawing/2014/main" id="{27D64ECE-404B-4FB8-BDB4-FC5ACE96B1AC}"/>
                </a:ext>
              </a:extLst>
            </p:cNvPr>
            <p:cNvCxnSpPr>
              <a:cxnSpLocks/>
            </p:cNvCxnSpPr>
            <p:nvPr/>
          </p:nvCxnSpPr>
          <p:spPr>
            <a:xfrm>
              <a:off x="3110066" y="4344681"/>
              <a:ext cx="526780" cy="4715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화살표 연결선 88">
              <a:extLst>
                <a:ext uri="{FF2B5EF4-FFF2-40B4-BE49-F238E27FC236}">
                  <a16:creationId xmlns:a16="http://schemas.microsoft.com/office/drawing/2014/main" id="{61D88FFB-39D1-4B34-908D-C8594EC2BF4E}"/>
                </a:ext>
              </a:extLst>
            </p:cNvPr>
            <p:cNvCxnSpPr>
              <a:cxnSpLocks/>
            </p:cNvCxnSpPr>
            <p:nvPr/>
          </p:nvCxnSpPr>
          <p:spPr>
            <a:xfrm>
              <a:off x="3116591" y="4867815"/>
              <a:ext cx="526780" cy="4715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직선 화살표 연결선 89">
              <a:extLst>
                <a:ext uri="{FF2B5EF4-FFF2-40B4-BE49-F238E27FC236}">
                  <a16:creationId xmlns:a16="http://schemas.microsoft.com/office/drawing/2014/main" id="{70D88F9E-3A83-4F2F-93EC-2B85131D00A3}"/>
                </a:ext>
              </a:extLst>
            </p:cNvPr>
            <p:cNvCxnSpPr>
              <a:cxnSpLocks/>
            </p:cNvCxnSpPr>
            <p:nvPr/>
          </p:nvCxnSpPr>
          <p:spPr>
            <a:xfrm>
              <a:off x="3116591" y="5334336"/>
              <a:ext cx="526780" cy="4715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직선 화살표 연결선 90">
              <a:extLst>
                <a:ext uri="{FF2B5EF4-FFF2-40B4-BE49-F238E27FC236}">
                  <a16:creationId xmlns:a16="http://schemas.microsoft.com/office/drawing/2014/main" id="{BC545757-13C8-4E60-96F9-A0A459FFD7BD}"/>
                </a:ext>
              </a:extLst>
            </p:cNvPr>
            <p:cNvCxnSpPr>
              <a:cxnSpLocks/>
              <a:endCxn id="75" idx="1"/>
            </p:cNvCxnSpPr>
            <p:nvPr/>
          </p:nvCxnSpPr>
          <p:spPr>
            <a:xfrm flipV="1">
              <a:off x="3116591" y="4358922"/>
              <a:ext cx="520255" cy="961182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직사각형 91">
              <a:extLst>
                <a:ext uri="{FF2B5EF4-FFF2-40B4-BE49-F238E27FC236}">
                  <a16:creationId xmlns:a16="http://schemas.microsoft.com/office/drawing/2014/main" id="{FA8037CC-E7D2-4881-963A-D0839D50BE2A}"/>
                </a:ext>
              </a:extLst>
            </p:cNvPr>
            <p:cNvSpPr/>
            <p:nvPr/>
          </p:nvSpPr>
          <p:spPr>
            <a:xfrm>
              <a:off x="656151" y="4905301"/>
              <a:ext cx="1095513" cy="651742"/>
            </a:xfrm>
            <a:prstGeom prst="rect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600" b="1" dirty="0">
                  <a:solidFill>
                    <a:schemeClr val="tx1"/>
                  </a:solidFill>
                </a:rPr>
                <a:t>당면과제 </a:t>
              </a:r>
              <a:r>
                <a:rPr lang="en-US" altLang="ko-KR" sz="600" b="1" dirty="0">
                  <a:solidFill>
                    <a:schemeClr val="tx1"/>
                  </a:solidFill>
                </a:rPr>
                <a:t>2</a:t>
              </a:r>
            </a:p>
          </p:txBody>
        </p:sp>
        <p:cxnSp>
          <p:nvCxnSpPr>
            <p:cNvPr id="93" name="직선 화살표 연결선 92">
              <a:extLst>
                <a:ext uri="{FF2B5EF4-FFF2-40B4-BE49-F238E27FC236}">
                  <a16:creationId xmlns:a16="http://schemas.microsoft.com/office/drawing/2014/main" id="{19DC36CF-C65E-4F88-97B4-B7165D6836EB}"/>
                </a:ext>
              </a:extLst>
            </p:cNvPr>
            <p:cNvCxnSpPr>
              <a:cxnSpLocks/>
              <a:endCxn id="56" idx="1"/>
            </p:cNvCxnSpPr>
            <p:nvPr/>
          </p:nvCxnSpPr>
          <p:spPr>
            <a:xfrm flipV="1">
              <a:off x="1762893" y="4354207"/>
              <a:ext cx="251660" cy="125300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직선 화살표 연결선 95">
              <a:extLst>
                <a:ext uri="{FF2B5EF4-FFF2-40B4-BE49-F238E27FC236}">
                  <a16:creationId xmlns:a16="http://schemas.microsoft.com/office/drawing/2014/main" id="{F9927643-57EE-4DC1-A96C-28AF8DD072EC}"/>
                </a:ext>
              </a:extLst>
            </p:cNvPr>
            <p:cNvCxnSpPr>
              <a:cxnSpLocks/>
              <a:endCxn id="71" idx="1"/>
            </p:cNvCxnSpPr>
            <p:nvPr/>
          </p:nvCxnSpPr>
          <p:spPr>
            <a:xfrm flipV="1">
              <a:off x="1754156" y="4845027"/>
              <a:ext cx="256747" cy="330600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직선 화살표 연결선 96">
              <a:extLst>
                <a:ext uri="{FF2B5EF4-FFF2-40B4-BE49-F238E27FC236}">
                  <a16:creationId xmlns:a16="http://schemas.microsoft.com/office/drawing/2014/main" id="{20FFF979-7133-46C9-A81C-09B24692B5C9}"/>
                </a:ext>
              </a:extLst>
            </p:cNvPr>
            <p:cNvCxnSpPr>
              <a:cxnSpLocks/>
              <a:endCxn id="72" idx="1"/>
            </p:cNvCxnSpPr>
            <p:nvPr/>
          </p:nvCxnSpPr>
          <p:spPr>
            <a:xfrm>
              <a:off x="1749027" y="4495531"/>
              <a:ext cx="261876" cy="845989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직사각형 98">
              <a:extLst>
                <a:ext uri="{FF2B5EF4-FFF2-40B4-BE49-F238E27FC236}">
                  <a16:creationId xmlns:a16="http://schemas.microsoft.com/office/drawing/2014/main" id="{7823B487-FB51-415D-8A86-4977204AC1F3}"/>
                </a:ext>
              </a:extLst>
            </p:cNvPr>
            <p:cNvSpPr/>
            <p:nvPr/>
          </p:nvSpPr>
          <p:spPr>
            <a:xfrm>
              <a:off x="5259139" y="4663913"/>
              <a:ext cx="1095513" cy="395539"/>
            </a:xfrm>
            <a:prstGeom prst="rect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600" b="1" dirty="0">
                  <a:solidFill>
                    <a:schemeClr val="tx1"/>
                  </a:solidFill>
                </a:rPr>
                <a:t>성과 </a:t>
              </a:r>
              <a:r>
                <a:rPr lang="en-US" altLang="ko-KR" sz="6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00" name="직사각형 99">
              <a:extLst>
                <a:ext uri="{FF2B5EF4-FFF2-40B4-BE49-F238E27FC236}">
                  <a16:creationId xmlns:a16="http://schemas.microsoft.com/office/drawing/2014/main" id="{F8638705-B03E-436D-A5F9-AEAE91AD3A50}"/>
                </a:ext>
              </a:extLst>
            </p:cNvPr>
            <p:cNvSpPr/>
            <p:nvPr/>
          </p:nvSpPr>
          <p:spPr>
            <a:xfrm>
              <a:off x="5259139" y="4168423"/>
              <a:ext cx="1095513" cy="395539"/>
            </a:xfrm>
            <a:prstGeom prst="rect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600" b="1" dirty="0">
                  <a:solidFill>
                    <a:schemeClr val="tx1"/>
                  </a:solidFill>
                </a:rPr>
                <a:t>성과 </a:t>
              </a:r>
              <a:r>
                <a:rPr lang="en-US" altLang="ko-KR" sz="6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01" name="직사각형 100">
              <a:extLst>
                <a:ext uri="{FF2B5EF4-FFF2-40B4-BE49-F238E27FC236}">
                  <a16:creationId xmlns:a16="http://schemas.microsoft.com/office/drawing/2014/main" id="{4CD46C4D-2F50-4360-B74E-58A3342DBF3A}"/>
                </a:ext>
              </a:extLst>
            </p:cNvPr>
            <p:cNvSpPr/>
            <p:nvPr/>
          </p:nvSpPr>
          <p:spPr>
            <a:xfrm>
              <a:off x="5259139" y="5166477"/>
              <a:ext cx="1095513" cy="395539"/>
            </a:xfrm>
            <a:prstGeom prst="rect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600" b="1" dirty="0">
                  <a:solidFill>
                    <a:schemeClr val="tx1"/>
                  </a:solidFill>
                </a:rPr>
                <a:t>성과 </a:t>
              </a:r>
              <a:r>
                <a:rPr lang="en-US" altLang="ko-KR" sz="600" b="1" dirty="0">
                  <a:solidFill>
                    <a:schemeClr val="tx1"/>
                  </a:solidFill>
                </a:rPr>
                <a:t>3</a:t>
              </a:r>
            </a:p>
          </p:txBody>
        </p:sp>
        <p:cxnSp>
          <p:nvCxnSpPr>
            <p:cNvPr id="102" name="직선 화살표 연결선 101">
              <a:extLst>
                <a:ext uri="{FF2B5EF4-FFF2-40B4-BE49-F238E27FC236}">
                  <a16:creationId xmlns:a16="http://schemas.microsoft.com/office/drawing/2014/main" id="{54C713E1-99EC-42E0-815D-425A4E044BA7}"/>
                </a:ext>
              </a:extLst>
            </p:cNvPr>
            <p:cNvCxnSpPr>
              <a:cxnSpLocks/>
            </p:cNvCxnSpPr>
            <p:nvPr/>
          </p:nvCxnSpPr>
          <p:spPr>
            <a:xfrm>
              <a:off x="4720131" y="4377723"/>
              <a:ext cx="526780" cy="4715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직선 화살표 연결선 102">
              <a:extLst>
                <a:ext uri="{FF2B5EF4-FFF2-40B4-BE49-F238E27FC236}">
                  <a16:creationId xmlns:a16="http://schemas.microsoft.com/office/drawing/2014/main" id="{A1B57EA5-0156-44B1-B345-AB3C8397C0E6}"/>
                </a:ext>
              </a:extLst>
            </p:cNvPr>
            <p:cNvCxnSpPr>
              <a:cxnSpLocks/>
            </p:cNvCxnSpPr>
            <p:nvPr/>
          </p:nvCxnSpPr>
          <p:spPr>
            <a:xfrm>
              <a:off x="4721323" y="4870172"/>
              <a:ext cx="526780" cy="4715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직선 화살표 연결선 103">
              <a:extLst>
                <a:ext uri="{FF2B5EF4-FFF2-40B4-BE49-F238E27FC236}">
                  <a16:creationId xmlns:a16="http://schemas.microsoft.com/office/drawing/2014/main" id="{45A1B075-087A-4A86-85AF-80C2B0A24C51}"/>
                </a:ext>
              </a:extLst>
            </p:cNvPr>
            <p:cNvCxnSpPr>
              <a:cxnSpLocks/>
            </p:cNvCxnSpPr>
            <p:nvPr/>
          </p:nvCxnSpPr>
          <p:spPr>
            <a:xfrm>
              <a:off x="4720131" y="4871860"/>
              <a:ext cx="526780" cy="500205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화살표 연결선 104">
              <a:extLst>
                <a:ext uri="{FF2B5EF4-FFF2-40B4-BE49-F238E27FC236}">
                  <a16:creationId xmlns:a16="http://schemas.microsoft.com/office/drawing/2014/main" id="{24A21980-E3EF-4566-911D-6DCC74FAF5D9}"/>
                </a:ext>
              </a:extLst>
            </p:cNvPr>
            <p:cNvCxnSpPr>
              <a:cxnSpLocks/>
            </p:cNvCxnSpPr>
            <p:nvPr/>
          </p:nvCxnSpPr>
          <p:spPr>
            <a:xfrm>
              <a:off x="4733275" y="5384746"/>
              <a:ext cx="526780" cy="4715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id="{2CFC3A63-A00E-44BF-B8E8-49208D370B4D}"/>
              </a:ext>
            </a:extLst>
          </p:cNvPr>
          <p:cNvSpPr txBox="1"/>
          <p:nvPr/>
        </p:nvSpPr>
        <p:spPr>
          <a:xfrm>
            <a:off x="556159" y="5791551"/>
            <a:ext cx="6095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• </a:t>
            </a:r>
            <a:r>
              <a:rPr lang="en-US" altLang="ko-KR" sz="1200" b="1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(</a:t>
            </a:r>
            <a:r>
              <a:rPr lang="ko-KR" altLang="en-US" sz="1200" b="1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개입 목적 및 우선순위</a:t>
            </a:r>
            <a:r>
              <a:rPr lang="en-US" altLang="ko-KR" sz="1200" b="1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) </a:t>
            </a:r>
            <a:r>
              <a:rPr lang="ko-KR" altLang="en-US" sz="1200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개입목적 정의</a:t>
            </a:r>
            <a:r>
              <a:rPr lang="en-US" altLang="ko-KR" sz="1200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, </a:t>
            </a:r>
            <a:r>
              <a:rPr lang="ko-KR" altLang="en-US" sz="1200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상황</a:t>
            </a:r>
            <a:r>
              <a:rPr lang="en-US" altLang="ko-KR" sz="1200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/</a:t>
            </a:r>
            <a:r>
              <a:rPr lang="ko-KR" altLang="en-US" sz="1200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환경 분석</a:t>
            </a:r>
            <a:r>
              <a:rPr lang="en-US" altLang="ko-KR" sz="1200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(</a:t>
            </a:r>
            <a:r>
              <a:rPr lang="ko-KR" altLang="en-US" sz="1200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선결과제 및 후속조치 포함</a:t>
            </a:r>
            <a:r>
              <a:rPr lang="en-US" altLang="ko-KR" sz="1200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)</a:t>
            </a:r>
            <a:endParaRPr lang="en-US" altLang="ko-KR" sz="1200" b="1" i="1" dirty="0">
              <a:solidFill>
                <a:srgbClr val="FF0000"/>
              </a:solidFill>
              <a:latin typeface="+mn-ea"/>
              <a:ea typeface="굴림" panose="020B0600000101010101" pitchFamily="50" charset="-127"/>
            </a:endParaRPr>
          </a:p>
          <a:p>
            <a:r>
              <a:rPr lang="en-US" altLang="ko-KR" sz="1200" b="1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• (</a:t>
            </a:r>
            <a:r>
              <a:rPr lang="ko-KR" altLang="en-US" sz="1200" b="1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사업 변화관리</a:t>
            </a:r>
            <a:r>
              <a:rPr lang="en-US" altLang="ko-KR" sz="1200" b="1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) </a:t>
            </a:r>
            <a:r>
              <a:rPr lang="ko-KR" altLang="en-US" sz="1200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모니터링 및 성과관리</a:t>
            </a:r>
            <a:r>
              <a:rPr lang="en-US" altLang="ko-KR" sz="1200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, </a:t>
            </a:r>
            <a:r>
              <a:rPr lang="ko-KR" altLang="en-US" sz="1200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문제상황 조치방안</a:t>
            </a:r>
            <a:r>
              <a:rPr lang="en-US" altLang="ko-KR" sz="1200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, </a:t>
            </a:r>
            <a:r>
              <a:rPr lang="ko-KR" altLang="en-US" sz="1200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그 외 사업성과 영향 요인</a:t>
            </a:r>
            <a:endParaRPr lang="en-US" altLang="ko-KR" sz="1200" b="1" i="1" dirty="0">
              <a:solidFill>
                <a:srgbClr val="FF0000"/>
              </a:solidFill>
              <a:latin typeface="+mn-ea"/>
              <a:ea typeface="굴림" panose="020B0600000101010101" pitchFamily="50" charset="-127"/>
            </a:endParaRPr>
          </a:p>
          <a:p>
            <a: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• </a:t>
            </a:r>
            <a:r>
              <a:rPr lang="en-US" altLang="ko-KR" sz="1200" b="1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(</a:t>
            </a:r>
            <a:r>
              <a:rPr lang="ko-KR" altLang="en-US" sz="1200" b="1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지속가능성</a:t>
            </a:r>
            <a:r>
              <a:rPr lang="en-US" altLang="ko-KR" sz="1200" b="1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) </a:t>
            </a:r>
            <a:r>
              <a:rPr lang="ko-KR" altLang="en-US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출구전략</a:t>
            </a:r>
            <a: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시장경쟁력</a:t>
            </a:r>
            <a: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직</a:t>
            </a:r>
            <a: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∙</a:t>
            </a:r>
            <a:r>
              <a:rPr lang="ko-KR" altLang="en-US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간접 파급효과</a:t>
            </a:r>
            <a:endParaRPr lang="en-US" altLang="ko-KR" sz="1200" i="1" dirty="0">
              <a:solidFill>
                <a:srgbClr val="FF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• </a:t>
            </a:r>
            <a:r>
              <a:rPr lang="en-US" altLang="ko-KR" sz="1200" b="1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(</a:t>
            </a:r>
            <a:r>
              <a:rPr lang="ko-KR" altLang="en-US" sz="1200" b="1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타 개입과의 일관성 및 비교우위</a:t>
            </a:r>
            <a:r>
              <a:rPr lang="en-US" altLang="ko-KR" sz="1200" b="1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) </a:t>
            </a:r>
            <a: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KOICA </a:t>
            </a:r>
            <a:r>
              <a:rPr lang="ko-KR" altLang="en-US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및 타 공여기관 사업</a:t>
            </a:r>
            <a: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, Local</a:t>
            </a:r>
            <a:r>
              <a:rPr lang="ko-KR" altLang="en-US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Solution</a:t>
            </a:r>
            <a:r>
              <a:rPr lang="ko-KR" altLang="en-US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과의</a:t>
            </a:r>
            <a:b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                                             </a:t>
            </a:r>
            <a:r>
              <a:rPr lang="ko-KR" altLang="en-US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조화 및 비교우위</a:t>
            </a:r>
            <a:endParaRPr lang="ko-KR" altLang="en-US" sz="1200" b="1" i="1" dirty="0">
              <a:solidFill>
                <a:srgbClr val="FF0000"/>
              </a:solidFill>
              <a:latin typeface="+mn-ea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8226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430488" y="0"/>
            <a:ext cx="427512" cy="9906000"/>
          </a:xfrm>
          <a:prstGeom prst="rect">
            <a:avLst/>
          </a:prstGeom>
          <a:solidFill>
            <a:srgbClr val="9E1A06"/>
          </a:solidFill>
          <a:ln>
            <a:solidFill>
              <a:srgbClr val="9E1A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361967" y="431866"/>
            <a:ext cx="5816411" cy="420113"/>
            <a:chOff x="665018" y="2636322"/>
            <a:chExt cx="5710053" cy="320634"/>
          </a:xfrm>
          <a:solidFill>
            <a:srgbClr val="C00000"/>
          </a:solidFill>
        </p:grpSpPr>
        <p:sp>
          <p:nvSpPr>
            <p:cNvPr id="6" name="직사각형 5"/>
            <p:cNvSpPr/>
            <p:nvPr/>
          </p:nvSpPr>
          <p:spPr>
            <a:xfrm>
              <a:off x="665018" y="2636322"/>
              <a:ext cx="1543792" cy="320634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b="1" dirty="0">
                  <a:solidFill>
                    <a:schemeClr val="bg1"/>
                  </a:solidFill>
                </a:rPr>
                <a:t>평가결과 </a:t>
              </a:r>
              <a:r>
                <a:rPr lang="ko-KR" altLang="en-US" sz="1600" b="1" dirty="0"/>
                <a:t>요약</a:t>
              </a:r>
            </a:p>
          </p:txBody>
        </p:sp>
        <p:cxnSp>
          <p:nvCxnSpPr>
            <p:cNvPr id="7" name="직선 연결선 6"/>
            <p:cNvCxnSpPr/>
            <p:nvPr/>
          </p:nvCxnSpPr>
          <p:spPr>
            <a:xfrm flipV="1">
              <a:off x="2208810" y="2933199"/>
              <a:ext cx="4166261" cy="12512"/>
            </a:xfrm>
            <a:prstGeom prst="line">
              <a:avLst/>
            </a:prstGeom>
            <a:grpFill/>
            <a:ln w="317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직사각형 8"/>
          <p:cNvSpPr/>
          <p:nvPr/>
        </p:nvSpPr>
        <p:spPr>
          <a:xfrm>
            <a:off x="394623" y="1010748"/>
            <a:ext cx="578375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sz="1100" i="1" dirty="0">
              <a:solidFill>
                <a:srgbClr val="FF0000"/>
              </a:solidFill>
            </a:endParaRPr>
          </a:p>
          <a:p>
            <a:r>
              <a:rPr lang="ko-KR" altLang="en-US" sz="1200" b="1" i="1" dirty="0" err="1">
                <a:solidFill>
                  <a:srgbClr val="FF0000"/>
                </a:solidFill>
              </a:rPr>
              <a:t>내용작성</a:t>
            </a:r>
            <a:endParaRPr lang="en-US" altLang="ko-KR" sz="1200" b="1" i="1" dirty="0">
              <a:solidFill>
                <a:srgbClr val="FF0000"/>
              </a:solidFill>
            </a:endParaRPr>
          </a:p>
          <a:p>
            <a:endParaRPr lang="en-US" altLang="ko-KR" sz="1100" i="1" dirty="0">
              <a:solidFill>
                <a:srgbClr val="FF0000"/>
              </a:solidFill>
            </a:endParaRPr>
          </a:p>
          <a:p>
            <a:r>
              <a:rPr lang="ko-KR" altLang="en-US" sz="1200" i="1" dirty="0" err="1">
                <a:solidFill>
                  <a:srgbClr val="FF0000"/>
                </a:solidFill>
              </a:rPr>
              <a:t>내용작성</a:t>
            </a:r>
            <a:endParaRPr lang="en-US" altLang="ko-KR" sz="1200" i="1" dirty="0">
              <a:solidFill>
                <a:srgbClr val="FF0000"/>
              </a:solidFill>
            </a:endParaRPr>
          </a:p>
          <a:p>
            <a:pPr lvl="0"/>
            <a:endParaRPr lang="ko-KR" altLang="ko-KR" sz="1200" i="1" dirty="0">
              <a:solidFill>
                <a:srgbClr val="FF0000"/>
              </a:solidFill>
            </a:endParaRPr>
          </a:p>
          <a:p>
            <a:pPr lvl="0"/>
            <a:endParaRPr lang="en-US" altLang="ko-KR" sz="1200" i="1" dirty="0">
              <a:solidFill>
                <a:srgbClr val="FF0000"/>
              </a:solidFill>
            </a:endParaRPr>
          </a:p>
          <a:p>
            <a:pPr lvl="0"/>
            <a:endParaRPr lang="ko-KR" altLang="ko-KR" sz="1100" i="1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80462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427512" cy="990600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7710" y="284884"/>
            <a:ext cx="7255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dirty="0">
                <a:solidFill>
                  <a:srgbClr val="0070C0"/>
                </a:solidFill>
              </a:rPr>
              <a:t>000 End-of-Project Evaluation</a:t>
            </a:r>
            <a:endParaRPr lang="ko-KR" altLang="en-US" sz="2800" b="1" dirty="0">
              <a:solidFill>
                <a:srgbClr val="0070C0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665017" y="3154660"/>
            <a:ext cx="5698179" cy="320634"/>
            <a:chOff x="665017" y="2636322"/>
            <a:chExt cx="5698179" cy="320634"/>
          </a:xfrm>
          <a:solidFill>
            <a:srgbClr val="0070C0"/>
          </a:solidFill>
        </p:grpSpPr>
        <p:sp>
          <p:nvSpPr>
            <p:cNvPr id="15" name="직사각형 14"/>
            <p:cNvSpPr/>
            <p:nvPr/>
          </p:nvSpPr>
          <p:spPr>
            <a:xfrm>
              <a:off x="665017" y="2636322"/>
              <a:ext cx="1626941" cy="32063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/>
                <a:t>Theory of Change(</a:t>
              </a:r>
              <a:r>
                <a:rPr lang="en-US" altLang="ko-KR" sz="1200" b="1" dirty="0" err="1"/>
                <a:t>ToC</a:t>
              </a:r>
              <a:r>
                <a:rPr lang="en-US" altLang="ko-KR" sz="1200" b="1" dirty="0"/>
                <a:t>)</a:t>
              </a:r>
              <a:endParaRPr lang="ko-KR" altLang="en-US" sz="1200" b="1" dirty="0"/>
            </a:p>
          </p:txBody>
        </p:sp>
        <p:cxnSp>
          <p:nvCxnSpPr>
            <p:cNvPr id="17" name="직선 연결선 16"/>
            <p:cNvCxnSpPr/>
            <p:nvPr/>
          </p:nvCxnSpPr>
          <p:spPr>
            <a:xfrm flipV="1">
              <a:off x="2196935" y="2932570"/>
              <a:ext cx="4166261" cy="12512"/>
            </a:xfrm>
            <a:prstGeom prst="line">
              <a:avLst/>
            </a:prstGeom>
            <a:grpFill/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670076" y="1639059"/>
            <a:ext cx="29105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i="1" dirty="0" err="1">
                <a:solidFill>
                  <a:srgbClr val="FF0000"/>
                </a:solidFill>
              </a:rPr>
              <a:t>내용작성</a:t>
            </a:r>
            <a:endParaRPr lang="ko-KR" altLang="en-US" sz="1100" i="1" dirty="0">
              <a:solidFill>
                <a:srgbClr val="FF0000"/>
              </a:solidFill>
            </a:endParaRPr>
          </a:p>
        </p:txBody>
      </p:sp>
      <p:grpSp>
        <p:nvGrpSpPr>
          <p:cNvPr id="38" name="그룹 37"/>
          <p:cNvGrpSpPr/>
          <p:nvPr/>
        </p:nvGrpSpPr>
        <p:grpSpPr>
          <a:xfrm>
            <a:off x="3626904" y="1691577"/>
            <a:ext cx="2937144" cy="766491"/>
            <a:chOff x="616987" y="1381473"/>
            <a:chExt cx="3716007" cy="542701"/>
          </a:xfrm>
        </p:grpSpPr>
        <p:sp>
          <p:nvSpPr>
            <p:cNvPr id="9" name="TextBox 8"/>
            <p:cNvSpPr txBox="1"/>
            <p:nvPr/>
          </p:nvSpPr>
          <p:spPr>
            <a:xfrm>
              <a:off x="629391" y="1381473"/>
              <a:ext cx="1371301" cy="185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b="1" dirty="0"/>
                <a:t>Date/Budget</a:t>
              </a:r>
              <a:endParaRPr lang="ko-KR" altLang="en-US" sz="11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26360" y="1384648"/>
              <a:ext cx="2606634" cy="185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i="1" dirty="0" err="1">
                  <a:solidFill>
                    <a:srgbClr val="FF0000"/>
                  </a:solidFill>
                </a:rPr>
                <a:t>xxxx.xx.xx~xx.xx</a:t>
              </a:r>
              <a:r>
                <a:rPr lang="en-US" altLang="ko-KR" sz="1100" i="1" dirty="0">
                  <a:solidFill>
                    <a:srgbClr val="FF0000"/>
                  </a:solidFill>
                </a:rPr>
                <a:t> / xx</a:t>
              </a:r>
              <a:r>
                <a:rPr lang="ko-KR" altLang="en-US" sz="1100" i="1" dirty="0">
                  <a:solidFill>
                    <a:srgbClr val="FF0000"/>
                  </a:solidFill>
                </a:rPr>
                <a:t>억원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6987" y="1573880"/>
              <a:ext cx="1056903" cy="185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b="1" dirty="0"/>
                <a:t>Evaluator</a:t>
              </a:r>
              <a:endParaRPr lang="ko-KR" altLang="en-US" sz="11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700125" y="1563799"/>
              <a:ext cx="2606634" cy="185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i="1" dirty="0">
                  <a:solidFill>
                    <a:srgbClr val="FF0000"/>
                  </a:solidFill>
                </a:rPr>
                <a:t>XX</a:t>
              </a:r>
              <a:r>
                <a:rPr lang="ko-KR" altLang="en-US" sz="1100" i="1" dirty="0">
                  <a:solidFill>
                    <a:srgbClr val="FF0000"/>
                  </a:solidFill>
                </a:rPr>
                <a:t>대학교</a:t>
              </a:r>
              <a:r>
                <a:rPr lang="en-US" altLang="ko-KR" sz="1100" i="1" dirty="0">
                  <a:solidFill>
                    <a:srgbClr val="FF0000"/>
                  </a:solidFill>
                </a:rPr>
                <a:t>(</a:t>
              </a:r>
              <a:r>
                <a:rPr lang="ko-KR" altLang="en-US" sz="1100" i="1" dirty="0">
                  <a:solidFill>
                    <a:srgbClr val="FF0000"/>
                  </a:solidFill>
                </a:rPr>
                <a:t>책임</a:t>
              </a:r>
              <a:r>
                <a:rPr lang="en-US" altLang="ko-KR" sz="1100" i="1" dirty="0">
                  <a:solidFill>
                    <a:srgbClr val="FF0000"/>
                  </a:solidFill>
                </a:rPr>
                <a:t>: XXX</a:t>
              </a:r>
              <a:r>
                <a:rPr lang="ko-KR" altLang="en-US" sz="1100" i="1" dirty="0">
                  <a:solidFill>
                    <a:srgbClr val="FF0000"/>
                  </a:solidFill>
                </a:rPr>
                <a:t>교수</a:t>
              </a:r>
              <a:r>
                <a:rPr lang="en-US" altLang="ko-KR" sz="1100" i="1" dirty="0">
                  <a:solidFill>
                    <a:srgbClr val="FF0000"/>
                  </a:solidFill>
                </a:rPr>
                <a:t>) </a:t>
              </a:r>
              <a:endParaRPr lang="ko-KR" altLang="en-US" sz="1100" i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20087" y="1732594"/>
              <a:ext cx="1056904" cy="185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b="1" dirty="0"/>
                <a:t>Objectives</a:t>
              </a:r>
              <a:endParaRPr lang="ko-KR" altLang="en-US" sz="1100" b="1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17052" y="1738946"/>
              <a:ext cx="2589707" cy="1852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100" i="1" dirty="0" err="1">
                  <a:solidFill>
                    <a:srgbClr val="FF0000"/>
                  </a:solidFill>
                </a:rPr>
                <a:t>내용작성</a:t>
              </a:r>
              <a:endParaRPr lang="ko-KR" altLang="en-US" sz="11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7" name="그룹 56"/>
          <p:cNvGrpSpPr/>
          <p:nvPr/>
        </p:nvGrpSpPr>
        <p:grpSpPr>
          <a:xfrm>
            <a:off x="760042" y="6955660"/>
            <a:ext cx="5698178" cy="320634"/>
            <a:chOff x="665018" y="2636322"/>
            <a:chExt cx="5698178" cy="320634"/>
          </a:xfrm>
          <a:solidFill>
            <a:srgbClr val="0070C0"/>
          </a:solidFill>
        </p:grpSpPr>
        <p:sp>
          <p:nvSpPr>
            <p:cNvPr id="58" name="직사각형 57"/>
            <p:cNvSpPr/>
            <p:nvPr/>
          </p:nvSpPr>
          <p:spPr>
            <a:xfrm>
              <a:off x="665018" y="2636322"/>
              <a:ext cx="1543792" cy="320634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/>
                <a:t>Lesson Learned</a:t>
              </a:r>
              <a:endParaRPr lang="ko-KR" altLang="en-US" sz="1200" b="1" dirty="0"/>
            </a:p>
          </p:txBody>
        </p:sp>
        <p:cxnSp>
          <p:nvCxnSpPr>
            <p:cNvPr id="59" name="직선 연결선 58"/>
            <p:cNvCxnSpPr/>
            <p:nvPr/>
          </p:nvCxnSpPr>
          <p:spPr>
            <a:xfrm flipV="1">
              <a:off x="2196935" y="2932570"/>
              <a:ext cx="4166261" cy="12512"/>
            </a:xfrm>
            <a:prstGeom prst="line">
              <a:avLst/>
            </a:prstGeom>
            <a:grpFill/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Box 94"/>
          <p:cNvSpPr txBox="1"/>
          <p:nvPr/>
        </p:nvSpPr>
        <p:spPr>
          <a:xfrm>
            <a:off x="-278495" y="144443"/>
            <a:ext cx="738664" cy="2223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ko-KR" b="1" dirty="0">
                <a:solidFill>
                  <a:schemeClr val="bg1"/>
                </a:solidFill>
              </a:rPr>
              <a:t>Evaluation Brief  #1</a:t>
            </a:r>
          </a:p>
          <a:p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663043" y="1217003"/>
            <a:ext cx="1543792" cy="320634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Project Overview</a:t>
            </a:r>
            <a:endParaRPr lang="ko-KR" altLang="en-US" sz="1200" b="1" dirty="0"/>
          </a:p>
        </p:txBody>
      </p:sp>
      <p:sp>
        <p:nvSpPr>
          <p:cNvPr id="52" name="직사각형 51"/>
          <p:cNvSpPr/>
          <p:nvPr/>
        </p:nvSpPr>
        <p:spPr>
          <a:xfrm>
            <a:off x="3703119" y="1217003"/>
            <a:ext cx="1543792" cy="320634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Evaluation Overview</a:t>
            </a:r>
            <a:endParaRPr lang="ko-KR" altLang="en-US" sz="12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681860" y="7560668"/>
            <a:ext cx="57456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• </a:t>
            </a:r>
            <a:r>
              <a:rPr lang="ko-KR" altLang="en-US" sz="1200" b="1" i="1" dirty="0" err="1">
                <a:solidFill>
                  <a:srgbClr val="FF0000"/>
                </a:solidFill>
                <a:latin typeface="+mn-ea"/>
              </a:rPr>
              <a:t>내용작성</a:t>
            </a:r>
            <a:endParaRPr lang="ko-KR" altLang="en-US" sz="1200" b="1" i="1" dirty="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67" name="그룹 66">
            <a:extLst>
              <a:ext uri="{FF2B5EF4-FFF2-40B4-BE49-F238E27FC236}">
                <a16:creationId xmlns:a16="http://schemas.microsoft.com/office/drawing/2014/main" id="{58DD0F46-D1A0-4E43-9332-12C65BD04AA7}"/>
              </a:ext>
            </a:extLst>
          </p:cNvPr>
          <p:cNvGrpSpPr/>
          <p:nvPr/>
        </p:nvGrpSpPr>
        <p:grpSpPr>
          <a:xfrm>
            <a:off x="653577" y="3786750"/>
            <a:ext cx="5773964" cy="1913286"/>
            <a:chOff x="656151" y="3648730"/>
            <a:chExt cx="5773964" cy="1913286"/>
          </a:xfrm>
        </p:grpSpPr>
        <p:grpSp>
          <p:nvGrpSpPr>
            <p:cNvPr id="68" name="그룹 67">
              <a:extLst>
                <a:ext uri="{FF2B5EF4-FFF2-40B4-BE49-F238E27FC236}">
                  <a16:creationId xmlns:a16="http://schemas.microsoft.com/office/drawing/2014/main" id="{08603C96-1DB0-4B5D-9FAD-B5B0F7BF24C8}"/>
                </a:ext>
              </a:extLst>
            </p:cNvPr>
            <p:cNvGrpSpPr/>
            <p:nvPr/>
          </p:nvGrpSpPr>
          <p:grpSpPr>
            <a:xfrm>
              <a:off x="663043" y="3648730"/>
              <a:ext cx="5767072" cy="1906015"/>
              <a:chOff x="-336407" y="723369"/>
              <a:chExt cx="8947885" cy="3235232"/>
            </a:xfrm>
          </p:grpSpPr>
          <p:graphicFrame>
            <p:nvGraphicFramePr>
              <p:cNvPr id="85" name="다이어그램 84">
                <a:extLst>
                  <a:ext uri="{FF2B5EF4-FFF2-40B4-BE49-F238E27FC236}">
                    <a16:creationId xmlns:a16="http://schemas.microsoft.com/office/drawing/2014/main" id="{A120FD03-67FB-4D3A-91AB-03248D791CF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585204694"/>
                  </p:ext>
                </p:extLst>
              </p:nvPr>
            </p:nvGraphicFramePr>
            <p:xfrm>
              <a:off x="-336407" y="731725"/>
              <a:ext cx="1815073" cy="74666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  <p:sp>
            <p:nvSpPr>
              <p:cNvPr id="86" name="직사각형 85">
                <a:extLst>
                  <a:ext uri="{FF2B5EF4-FFF2-40B4-BE49-F238E27FC236}">
                    <a16:creationId xmlns:a16="http://schemas.microsoft.com/office/drawing/2014/main" id="{DF57BA24-5B87-4CBA-9227-F336F4403891}"/>
                  </a:ext>
                </a:extLst>
              </p:cNvPr>
              <p:cNvSpPr/>
              <p:nvPr/>
            </p:nvSpPr>
            <p:spPr>
              <a:xfrm>
                <a:off x="-336407" y="1585487"/>
                <a:ext cx="1699740" cy="1106254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600" b="1" dirty="0">
                    <a:solidFill>
                      <a:schemeClr val="tx1"/>
                    </a:solidFill>
                  </a:rPr>
                  <a:t>Problem</a:t>
                </a:r>
                <a:r>
                  <a:rPr lang="ko-KR" altLang="en-US" sz="6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600" b="1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87" name="직사각형 86">
                <a:extLst>
                  <a:ext uri="{FF2B5EF4-FFF2-40B4-BE49-F238E27FC236}">
                    <a16:creationId xmlns:a16="http://schemas.microsoft.com/office/drawing/2014/main" id="{35EFB049-476A-46F2-B8FF-43E71F3D812E}"/>
                  </a:ext>
                </a:extLst>
              </p:cNvPr>
              <p:cNvSpPr/>
              <p:nvPr/>
            </p:nvSpPr>
            <p:spPr>
              <a:xfrm>
                <a:off x="1760525" y="1589260"/>
                <a:ext cx="1699741" cy="663141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600" b="1" dirty="0">
                    <a:solidFill>
                      <a:schemeClr val="tx1"/>
                    </a:solidFill>
                  </a:rPr>
                  <a:t>Activity</a:t>
                </a:r>
                <a:r>
                  <a:rPr lang="ko-KR" altLang="en-US" sz="6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600" b="1" dirty="0">
                    <a:solidFill>
                      <a:schemeClr val="tx1"/>
                    </a:solidFill>
                  </a:rPr>
                  <a:t>1</a:t>
                </a:r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직사각형 87">
                <a:extLst>
                  <a:ext uri="{FF2B5EF4-FFF2-40B4-BE49-F238E27FC236}">
                    <a16:creationId xmlns:a16="http://schemas.microsoft.com/office/drawing/2014/main" id="{B455FC1D-8D94-4DFD-AFB9-E669B03F7989}"/>
                  </a:ext>
                </a:extLst>
              </p:cNvPr>
              <p:cNvSpPr/>
              <p:nvPr/>
            </p:nvSpPr>
            <p:spPr>
              <a:xfrm>
                <a:off x="4277589" y="2434179"/>
                <a:ext cx="1699740" cy="67138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600" b="1" dirty="0">
                    <a:solidFill>
                      <a:schemeClr val="tx1"/>
                    </a:solidFill>
                  </a:rPr>
                  <a:t>Output 2</a:t>
                </a:r>
              </a:p>
            </p:txBody>
          </p:sp>
          <p:grpSp>
            <p:nvGrpSpPr>
              <p:cNvPr id="89" name="그룹 88">
                <a:extLst>
                  <a:ext uri="{FF2B5EF4-FFF2-40B4-BE49-F238E27FC236}">
                    <a16:creationId xmlns:a16="http://schemas.microsoft.com/office/drawing/2014/main" id="{9182449F-1F14-4A3C-BDFE-26A54E2531C6}"/>
                  </a:ext>
                </a:extLst>
              </p:cNvPr>
              <p:cNvGrpSpPr/>
              <p:nvPr/>
            </p:nvGrpSpPr>
            <p:grpSpPr>
              <a:xfrm>
                <a:off x="1716262" y="731059"/>
                <a:ext cx="1815073" cy="751111"/>
                <a:chOff x="1051322" y="62193"/>
                <a:chExt cx="2127245" cy="751111"/>
              </a:xfrm>
            </p:grpSpPr>
            <p:sp>
              <p:nvSpPr>
                <p:cNvPr id="101" name="갈매기형 수장 9">
                  <a:extLst>
                    <a:ext uri="{FF2B5EF4-FFF2-40B4-BE49-F238E27FC236}">
                      <a16:creationId xmlns:a16="http://schemas.microsoft.com/office/drawing/2014/main" id="{9CF42465-B2DE-4CF7-A36A-9E73E5BDB825}"/>
                    </a:ext>
                  </a:extLst>
                </p:cNvPr>
                <p:cNvSpPr/>
                <p:nvPr/>
              </p:nvSpPr>
              <p:spPr>
                <a:xfrm>
                  <a:off x="1051322" y="66634"/>
                  <a:ext cx="2127245" cy="746670"/>
                </a:xfrm>
                <a:prstGeom prst="chevron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02" name="갈매기형 수장 4">
                  <a:extLst>
                    <a:ext uri="{FF2B5EF4-FFF2-40B4-BE49-F238E27FC236}">
                      <a16:creationId xmlns:a16="http://schemas.microsoft.com/office/drawing/2014/main" id="{A112ECCD-81AF-46D3-8836-84349A0C095B}"/>
                    </a:ext>
                  </a:extLst>
                </p:cNvPr>
                <p:cNvSpPr/>
                <p:nvPr/>
              </p:nvSpPr>
              <p:spPr>
                <a:xfrm>
                  <a:off x="1407328" y="62193"/>
                  <a:ext cx="1380577" cy="746669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64008" tIns="21336" rIns="21336" bIns="21336" numCol="1" spcCol="1270" anchor="ctr" anchorCtr="0">
                  <a:noAutofit/>
                </a:bodyPr>
                <a:lstStyle/>
                <a:p>
                  <a:pPr lvl="0" algn="ctr" defTabSz="711200" latinLnBrk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altLang="ko-KR" sz="900" kern="1200" dirty="0"/>
                    <a:t>Activity</a:t>
                  </a:r>
                </a:p>
              </p:txBody>
            </p:sp>
          </p:grpSp>
          <p:grpSp>
            <p:nvGrpSpPr>
              <p:cNvPr id="90" name="그룹 89">
                <a:extLst>
                  <a:ext uri="{FF2B5EF4-FFF2-40B4-BE49-F238E27FC236}">
                    <a16:creationId xmlns:a16="http://schemas.microsoft.com/office/drawing/2014/main" id="{B326470B-B5C7-4DDC-9812-D3E9E41D3692}"/>
                  </a:ext>
                </a:extLst>
              </p:cNvPr>
              <p:cNvGrpSpPr/>
              <p:nvPr/>
            </p:nvGrpSpPr>
            <p:grpSpPr>
              <a:xfrm>
                <a:off x="4267061" y="723369"/>
                <a:ext cx="1815073" cy="746669"/>
                <a:chOff x="94735" y="54503"/>
                <a:chExt cx="2811965" cy="746669"/>
              </a:xfrm>
            </p:grpSpPr>
            <p:sp>
              <p:nvSpPr>
                <p:cNvPr id="99" name="갈매기형 수장 12">
                  <a:extLst>
                    <a:ext uri="{FF2B5EF4-FFF2-40B4-BE49-F238E27FC236}">
                      <a16:creationId xmlns:a16="http://schemas.microsoft.com/office/drawing/2014/main" id="{4952C764-0215-4CDB-B9EA-7A2F15E58A47}"/>
                    </a:ext>
                  </a:extLst>
                </p:cNvPr>
                <p:cNvSpPr/>
                <p:nvPr/>
              </p:nvSpPr>
              <p:spPr>
                <a:xfrm>
                  <a:off x="94735" y="54503"/>
                  <a:ext cx="2811965" cy="746669"/>
                </a:xfrm>
                <a:prstGeom prst="chevron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00" name="갈매기형 수장 4">
                  <a:extLst>
                    <a:ext uri="{FF2B5EF4-FFF2-40B4-BE49-F238E27FC236}">
                      <a16:creationId xmlns:a16="http://schemas.microsoft.com/office/drawing/2014/main" id="{A764F655-E7B6-4FB6-9B22-E518F8D7A75F}"/>
                    </a:ext>
                  </a:extLst>
                </p:cNvPr>
                <p:cNvSpPr/>
                <p:nvPr/>
              </p:nvSpPr>
              <p:spPr>
                <a:xfrm>
                  <a:off x="468071" y="54503"/>
                  <a:ext cx="2065295" cy="746669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64008" tIns="21336" rIns="21336" bIns="21336" numCol="1" spcCol="1270" anchor="ctr" anchorCtr="0">
                  <a:noAutofit/>
                </a:bodyPr>
                <a:lstStyle/>
                <a:p>
                  <a:pPr lvl="0" algn="ctr" defTabSz="711200" latinLnBrk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altLang="ko-KR" sz="900" kern="1200" dirty="0"/>
                    <a:t>Output</a:t>
                  </a:r>
                  <a:endParaRPr lang="ko-KR" altLang="en-US" sz="900" kern="1200" dirty="0"/>
                </a:p>
              </p:txBody>
            </p:sp>
          </p:grpSp>
          <p:grpSp>
            <p:nvGrpSpPr>
              <p:cNvPr id="91" name="그룹 90">
                <a:extLst>
                  <a:ext uri="{FF2B5EF4-FFF2-40B4-BE49-F238E27FC236}">
                    <a16:creationId xmlns:a16="http://schemas.microsoft.com/office/drawing/2014/main" id="{E63EA646-05A3-4A72-A046-249B5A012980}"/>
                  </a:ext>
                </a:extLst>
              </p:cNvPr>
              <p:cNvGrpSpPr/>
              <p:nvPr/>
            </p:nvGrpSpPr>
            <p:grpSpPr>
              <a:xfrm>
                <a:off x="6796405" y="729155"/>
                <a:ext cx="1815073" cy="746669"/>
                <a:chOff x="-1171265" y="60289"/>
                <a:chExt cx="4139089" cy="746669"/>
              </a:xfrm>
            </p:grpSpPr>
            <p:sp>
              <p:nvSpPr>
                <p:cNvPr id="97" name="갈매기형 수장 15">
                  <a:extLst>
                    <a:ext uri="{FF2B5EF4-FFF2-40B4-BE49-F238E27FC236}">
                      <a16:creationId xmlns:a16="http://schemas.microsoft.com/office/drawing/2014/main" id="{CD472F36-BF57-4E27-8E83-D299F659655E}"/>
                    </a:ext>
                  </a:extLst>
                </p:cNvPr>
                <p:cNvSpPr/>
                <p:nvPr/>
              </p:nvSpPr>
              <p:spPr>
                <a:xfrm>
                  <a:off x="-1171265" y="60289"/>
                  <a:ext cx="4139089" cy="746669"/>
                </a:xfrm>
                <a:prstGeom prst="chevron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98" name="갈매기형 수장 4">
                  <a:extLst>
                    <a:ext uri="{FF2B5EF4-FFF2-40B4-BE49-F238E27FC236}">
                      <a16:creationId xmlns:a16="http://schemas.microsoft.com/office/drawing/2014/main" id="{4C8BEF41-4D6B-40E2-8C10-ADBC4DA47147}"/>
                    </a:ext>
                  </a:extLst>
                </p:cNvPr>
                <p:cNvSpPr/>
                <p:nvPr/>
              </p:nvSpPr>
              <p:spPr>
                <a:xfrm>
                  <a:off x="-797916" y="60289"/>
                  <a:ext cx="3392420" cy="746669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64008" tIns="21336" rIns="21336" bIns="21336" numCol="1" spcCol="1270" anchor="ctr" anchorCtr="0">
                  <a:noAutofit/>
                </a:bodyPr>
                <a:lstStyle/>
                <a:p>
                  <a:pPr lvl="0" algn="ctr" defTabSz="711200" latinLnBrk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altLang="ko-KR" sz="900" kern="1200" dirty="0"/>
                    <a:t>Outcome</a:t>
                  </a:r>
                  <a:endParaRPr lang="ko-KR" altLang="en-US" sz="900" kern="1200" dirty="0"/>
                </a:p>
              </p:txBody>
            </p:sp>
          </p:grpSp>
          <p:sp>
            <p:nvSpPr>
              <p:cNvPr id="92" name="직사각형 91">
                <a:extLst>
                  <a:ext uri="{FF2B5EF4-FFF2-40B4-BE49-F238E27FC236}">
                    <a16:creationId xmlns:a16="http://schemas.microsoft.com/office/drawing/2014/main" id="{35E6618C-A018-4D95-953D-41F2DE9684C9}"/>
                  </a:ext>
                </a:extLst>
              </p:cNvPr>
              <p:cNvSpPr/>
              <p:nvPr/>
            </p:nvSpPr>
            <p:spPr>
              <a:xfrm>
                <a:off x="1754862" y="2405887"/>
                <a:ext cx="1699741" cy="696104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600" b="1" dirty="0">
                    <a:solidFill>
                      <a:schemeClr val="tx1"/>
                    </a:solidFill>
                  </a:rPr>
                  <a:t>Activity</a:t>
                </a:r>
                <a:r>
                  <a:rPr lang="ko-KR" altLang="en-US" sz="6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600" b="1" dirty="0">
                    <a:solidFill>
                      <a:schemeClr val="tx1"/>
                    </a:solidFill>
                  </a:rPr>
                  <a:t>2</a:t>
                </a:r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직사각형 92">
                <a:extLst>
                  <a:ext uri="{FF2B5EF4-FFF2-40B4-BE49-F238E27FC236}">
                    <a16:creationId xmlns:a16="http://schemas.microsoft.com/office/drawing/2014/main" id="{D79E3075-E5A5-44A1-8736-D3F1B0DB65FF}"/>
                  </a:ext>
                </a:extLst>
              </p:cNvPr>
              <p:cNvSpPr/>
              <p:nvPr/>
            </p:nvSpPr>
            <p:spPr>
              <a:xfrm>
                <a:off x="1754862" y="3263045"/>
                <a:ext cx="1699741" cy="667264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600" b="1" dirty="0">
                    <a:solidFill>
                      <a:schemeClr val="tx1"/>
                    </a:solidFill>
                  </a:rPr>
                  <a:t>Activity</a:t>
                </a:r>
                <a:r>
                  <a:rPr lang="ko-KR" altLang="en-US" sz="600" b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600" b="1" dirty="0">
                    <a:solidFill>
                      <a:schemeClr val="tx1"/>
                    </a:solidFill>
                  </a:rPr>
                  <a:t>3</a:t>
                </a:r>
                <a:endParaRPr lang="ko-KR" altLang="en-US" sz="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직사각형 93">
                <a:extLst>
                  <a:ext uri="{FF2B5EF4-FFF2-40B4-BE49-F238E27FC236}">
                    <a16:creationId xmlns:a16="http://schemas.microsoft.com/office/drawing/2014/main" id="{A261C0DA-33A8-47E9-8C44-719CE0ABF59E}"/>
                  </a:ext>
                </a:extLst>
              </p:cNvPr>
              <p:cNvSpPr/>
              <p:nvPr/>
            </p:nvSpPr>
            <p:spPr>
              <a:xfrm>
                <a:off x="4277589" y="1593144"/>
                <a:ext cx="1699740" cy="67138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600" b="1" dirty="0">
                    <a:solidFill>
                      <a:schemeClr val="tx1"/>
                    </a:solidFill>
                  </a:rPr>
                  <a:t>Output 1</a:t>
                </a:r>
              </a:p>
            </p:txBody>
          </p:sp>
          <p:sp>
            <p:nvSpPr>
              <p:cNvPr id="96" name="직사각형 95">
                <a:extLst>
                  <a:ext uri="{FF2B5EF4-FFF2-40B4-BE49-F238E27FC236}">
                    <a16:creationId xmlns:a16="http://schemas.microsoft.com/office/drawing/2014/main" id="{34874B2C-E232-408F-8B4F-1D716259E23B}"/>
                  </a:ext>
                </a:extLst>
              </p:cNvPr>
              <p:cNvSpPr/>
              <p:nvPr/>
            </p:nvSpPr>
            <p:spPr>
              <a:xfrm>
                <a:off x="4277589" y="3287221"/>
                <a:ext cx="1699740" cy="67138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600" b="1" dirty="0">
                    <a:solidFill>
                      <a:schemeClr val="tx1"/>
                    </a:solidFill>
                  </a:rPr>
                  <a:t>Output 3</a:t>
                </a:r>
              </a:p>
            </p:txBody>
          </p:sp>
        </p:grpSp>
        <p:cxnSp>
          <p:nvCxnSpPr>
            <p:cNvPr id="69" name="직선 화살표 연결선 68">
              <a:extLst>
                <a:ext uri="{FF2B5EF4-FFF2-40B4-BE49-F238E27FC236}">
                  <a16:creationId xmlns:a16="http://schemas.microsoft.com/office/drawing/2014/main" id="{EFDEEB1C-69E1-47C6-AE74-C21666ECDC76}"/>
                </a:ext>
              </a:extLst>
            </p:cNvPr>
            <p:cNvCxnSpPr>
              <a:cxnSpLocks/>
              <a:stCxn id="87" idx="3"/>
              <a:endCxn id="88" idx="1"/>
            </p:cNvCxnSpPr>
            <p:nvPr/>
          </p:nvCxnSpPr>
          <p:spPr>
            <a:xfrm>
              <a:off x="3110066" y="4354207"/>
              <a:ext cx="526780" cy="500205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화살표 연결선 69">
              <a:extLst>
                <a:ext uri="{FF2B5EF4-FFF2-40B4-BE49-F238E27FC236}">
                  <a16:creationId xmlns:a16="http://schemas.microsoft.com/office/drawing/2014/main" id="{3FB70D8A-4BA7-4CA4-A4FB-BF0DA29CA245}"/>
                </a:ext>
              </a:extLst>
            </p:cNvPr>
            <p:cNvCxnSpPr>
              <a:cxnSpLocks/>
            </p:cNvCxnSpPr>
            <p:nvPr/>
          </p:nvCxnSpPr>
          <p:spPr>
            <a:xfrm>
              <a:off x="3110066" y="4344681"/>
              <a:ext cx="526780" cy="4715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>
              <a:extLst>
                <a:ext uri="{FF2B5EF4-FFF2-40B4-BE49-F238E27FC236}">
                  <a16:creationId xmlns:a16="http://schemas.microsoft.com/office/drawing/2014/main" id="{5332DDE4-6B8A-43D0-BB9C-3AA9C17702B4}"/>
                </a:ext>
              </a:extLst>
            </p:cNvPr>
            <p:cNvCxnSpPr>
              <a:cxnSpLocks/>
            </p:cNvCxnSpPr>
            <p:nvPr/>
          </p:nvCxnSpPr>
          <p:spPr>
            <a:xfrm>
              <a:off x="3116591" y="4867815"/>
              <a:ext cx="526780" cy="4715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화살표 연결선 71">
              <a:extLst>
                <a:ext uri="{FF2B5EF4-FFF2-40B4-BE49-F238E27FC236}">
                  <a16:creationId xmlns:a16="http://schemas.microsoft.com/office/drawing/2014/main" id="{67189B60-0211-4FF0-BAFC-365C0A708F3F}"/>
                </a:ext>
              </a:extLst>
            </p:cNvPr>
            <p:cNvCxnSpPr>
              <a:cxnSpLocks/>
            </p:cNvCxnSpPr>
            <p:nvPr/>
          </p:nvCxnSpPr>
          <p:spPr>
            <a:xfrm>
              <a:off x="3116591" y="5334336"/>
              <a:ext cx="526780" cy="4715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화살표 연결선 72">
              <a:extLst>
                <a:ext uri="{FF2B5EF4-FFF2-40B4-BE49-F238E27FC236}">
                  <a16:creationId xmlns:a16="http://schemas.microsoft.com/office/drawing/2014/main" id="{9C12D53F-B0B3-4852-B7F4-4D62B29F0C2F}"/>
                </a:ext>
              </a:extLst>
            </p:cNvPr>
            <p:cNvCxnSpPr>
              <a:cxnSpLocks/>
              <a:endCxn id="94" idx="1"/>
            </p:cNvCxnSpPr>
            <p:nvPr/>
          </p:nvCxnSpPr>
          <p:spPr>
            <a:xfrm flipV="1">
              <a:off x="3116591" y="4358922"/>
              <a:ext cx="520255" cy="961182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직사각형 73">
              <a:extLst>
                <a:ext uri="{FF2B5EF4-FFF2-40B4-BE49-F238E27FC236}">
                  <a16:creationId xmlns:a16="http://schemas.microsoft.com/office/drawing/2014/main" id="{E5F6C25B-CED5-4F01-8B56-C153DBE93BE3}"/>
                </a:ext>
              </a:extLst>
            </p:cNvPr>
            <p:cNvSpPr/>
            <p:nvPr/>
          </p:nvSpPr>
          <p:spPr>
            <a:xfrm>
              <a:off x="656151" y="4905301"/>
              <a:ext cx="1095513" cy="65174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600" b="1" dirty="0">
                  <a:solidFill>
                    <a:schemeClr val="tx1"/>
                  </a:solidFill>
                </a:rPr>
                <a:t>Problem</a:t>
              </a:r>
              <a:r>
                <a:rPr lang="ko-KR" altLang="en-US" sz="600" b="1" dirty="0">
                  <a:solidFill>
                    <a:schemeClr val="tx1"/>
                  </a:solidFill>
                </a:rPr>
                <a:t> </a:t>
              </a:r>
              <a:r>
                <a:rPr lang="en-US" altLang="ko-KR" sz="600" b="1" dirty="0">
                  <a:solidFill>
                    <a:schemeClr val="tx1"/>
                  </a:solidFill>
                </a:rPr>
                <a:t>2</a:t>
              </a:r>
            </a:p>
          </p:txBody>
        </p:sp>
        <p:cxnSp>
          <p:nvCxnSpPr>
            <p:cNvPr id="75" name="직선 화살표 연결선 74">
              <a:extLst>
                <a:ext uri="{FF2B5EF4-FFF2-40B4-BE49-F238E27FC236}">
                  <a16:creationId xmlns:a16="http://schemas.microsoft.com/office/drawing/2014/main" id="{B3DC1A48-2A65-4953-994F-2F18F64A1899}"/>
                </a:ext>
              </a:extLst>
            </p:cNvPr>
            <p:cNvCxnSpPr>
              <a:cxnSpLocks/>
              <a:endCxn id="87" idx="1"/>
            </p:cNvCxnSpPr>
            <p:nvPr/>
          </p:nvCxnSpPr>
          <p:spPr>
            <a:xfrm flipV="1">
              <a:off x="1762893" y="4354207"/>
              <a:ext cx="251660" cy="12530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화살표 연결선 75">
              <a:extLst>
                <a:ext uri="{FF2B5EF4-FFF2-40B4-BE49-F238E27FC236}">
                  <a16:creationId xmlns:a16="http://schemas.microsoft.com/office/drawing/2014/main" id="{55506BBA-BB76-4C8A-BE56-52126563C573}"/>
                </a:ext>
              </a:extLst>
            </p:cNvPr>
            <p:cNvCxnSpPr>
              <a:cxnSpLocks/>
              <a:endCxn id="92" idx="1"/>
            </p:cNvCxnSpPr>
            <p:nvPr/>
          </p:nvCxnSpPr>
          <p:spPr>
            <a:xfrm flipV="1">
              <a:off x="1754156" y="4845027"/>
              <a:ext cx="256747" cy="33060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화살표 연결선 76">
              <a:extLst>
                <a:ext uri="{FF2B5EF4-FFF2-40B4-BE49-F238E27FC236}">
                  <a16:creationId xmlns:a16="http://schemas.microsoft.com/office/drawing/2014/main" id="{DC4B9BCE-288E-4551-9994-C405C493C165}"/>
                </a:ext>
              </a:extLst>
            </p:cNvPr>
            <p:cNvCxnSpPr>
              <a:cxnSpLocks/>
              <a:endCxn id="93" idx="1"/>
            </p:cNvCxnSpPr>
            <p:nvPr/>
          </p:nvCxnSpPr>
          <p:spPr>
            <a:xfrm>
              <a:off x="1749027" y="4495531"/>
              <a:ext cx="261876" cy="845989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직사각형 77">
              <a:extLst>
                <a:ext uri="{FF2B5EF4-FFF2-40B4-BE49-F238E27FC236}">
                  <a16:creationId xmlns:a16="http://schemas.microsoft.com/office/drawing/2014/main" id="{FC09E1DC-302F-48FB-A236-88A4D0FBB346}"/>
                </a:ext>
              </a:extLst>
            </p:cNvPr>
            <p:cNvSpPr/>
            <p:nvPr/>
          </p:nvSpPr>
          <p:spPr>
            <a:xfrm>
              <a:off x="5259139" y="4663913"/>
              <a:ext cx="1095513" cy="395539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600" b="1" dirty="0">
                  <a:solidFill>
                    <a:schemeClr val="tx1"/>
                  </a:solidFill>
                </a:rPr>
                <a:t>Outcome 2</a:t>
              </a:r>
            </a:p>
          </p:txBody>
        </p:sp>
        <p:sp>
          <p:nvSpPr>
            <p:cNvPr id="79" name="직사각형 78">
              <a:extLst>
                <a:ext uri="{FF2B5EF4-FFF2-40B4-BE49-F238E27FC236}">
                  <a16:creationId xmlns:a16="http://schemas.microsoft.com/office/drawing/2014/main" id="{7249DA3C-C4ED-4F34-816F-A8F6F72F2F0B}"/>
                </a:ext>
              </a:extLst>
            </p:cNvPr>
            <p:cNvSpPr/>
            <p:nvPr/>
          </p:nvSpPr>
          <p:spPr>
            <a:xfrm>
              <a:off x="5259139" y="4168423"/>
              <a:ext cx="1095513" cy="395539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600" b="1" dirty="0">
                  <a:solidFill>
                    <a:schemeClr val="tx1"/>
                  </a:solidFill>
                </a:rPr>
                <a:t>Outcome 1</a:t>
              </a:r>
            </a:p>
          </p:txBody>
        </p:sp>
        <p:sp>
          <p:nvSpPr>
            <p:cNvPr id="80" name="직사각형 79">
              <a:extLst>
                <a:ext uri="{FF2B5EF4-FFF2-40B4-BE49-F238E27FC236}">
                  <a16:creationId xmlns:a16="http://schemas.microsoft.com/office/drawing/2014/main" id="{5A65BBDB-DE4B-4F65-8E3D-C7BF013DB112}"/>
                </a:ext>
              </a:extLst>
            </p:cNvPr>
            <p:cNvSpPr/>
            <p:nvPr/>
          </p:nvSpPr>
          <p:spPr>
            <a:xfrm>
              <a:off x="5259139" y="5166477"/>
              <a:ext cx="1095513" cy="395539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600" b="1" dirty="0">
                  <a:solidFill>
                    <a:schemeClr val="tx1"/>
                  </a:solidFill>
                </a:rPr>
                <a:t>Outcome 3</a:t>
              </a:r>
            </a:p>
          </p:txBody>
        </p:sp>
        <p:cxnSp>
          <p:nvCxnSpPr>
            <p:cNvPr id="81" name="직선 화살표 연결선 80">
              <a:extLst>
                <a:ext uri="{FF2B5EF4-FFF2-40B4-BE49-F238E27FC236}">
                  <a16:creationId xmlns:a16="http://schemas.microsoft.com/office/drawing/2014/main" id="{25268808-48E6-47EA-84A1-AFFD4CC2C759}"/>
                </a:ext>
              </a:extLst>
            </p:cNvPr>
            <p:cNvCxnSpPr>
              <a:cxnSpLocks/>
            </p:cNvCxnSpPr>
            <p:nvPr/>
          </p:nvCxnSpPr>
          <p:spPr>
            <a:xfrm>
              <a:off x="4720131" y="4377723"/>
              <a:ext cx="526780" cy="4715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직선 화살표 연결선 81">
              <a:extLst>
                <a:ext uri="{FF2B5EF4-FFF2-40B4-BE49-F238E27FC236}">
                  <a16:creationId xmlns:a16="http://schemas.microsoft.com/office/drawing/2014/main" id="{2D806D29-CB35-4837-887E-BC36947CA3EE}"/>
                </a:ext>
              </a:extLst>
            </p:cNvPr>
            <p:cNvCxnSpPr>
              <a:cxnSpLocks/>
            </p:cNvCxnSpPr>
            <p:nvPr/>
          </p:nvCxnSpPr>
          <p:spPr>
            <a:xfrm>
              <a:off x="4721323" y="4870172"/>
              <a:ext cx="526780" cy="4715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직선 화살표 연결선 82">
              <a:extLst>
                <a:ext uri="{FF2B5EF4-FFF2-40B4-BE49-F238E27FC236}">
                  <a16:creationId xmlns:a16="http://schemas.microsoft.com/office/drawing/2014/main" id="{842D31BA-726B-43C4-83F6-CFAA051EFE29}"/>
                </a:ext>
              </a:extLst>
            </p:cNvPr>
            <p:cNvCxnSpPr>
              <a:cxnSpLocks/>
            </p:cNvCxnSpPr>
            <p:nvPr/>
          </p:nvCxnSpPr>
          <p:spPr>
            <a:xfrm>
              <a:off x="4720131" y="4871860"/>
              <a:ext cx="526780" cy="500205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직선 화살표 연결선 83">
              <a:extLst>
                <a:ext uri="{FF2B5EF4-FFF2-40B4-BE49-F238E27FC236}">
                  <a16:creationId xmlns:a16="http://schemas.microsoft.com/office/drawing/2014/main" id="{8E7F3A0C-C7DE-40DA-9A76-731C4FF33072}"/>
                </a:ext>
              </a:extLst>
            </p:cNvPr>
            <p:cNvCxnSpPr>
              <a:cxnSpLocks/>
            </p:cNvCxnSpPr>
            <p:nvPr/>
          </p:nvCxnSpPr>
          <p:spPr>
            <a:xfrm>
              <a:off x="4733275" y="5384746"/>
              <a:ext cx="526780" cy="4715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TextBox 102">
            <a:extLst>
              <a:ext uri="{FF2B5EF4-FFF2-40B4-BE49-F238E27FC236}">
                <a16:creationId xmlns:a16="http://schemas.microsoft.com/office/drawing/2014/main" id="{804708CB-1C47-431E-BAF7-06436479CC35}"/>
              </a:ext>
            </a:extLst>
          </p:cNvPr>
          <p:cNvSpPr txBox="1"/>
          <p:nvPr/>
        </p:nvSpPr>
        <p:spPr>
          <a:xfrm>
            <a:off x="646527" y="5862891"/>
            <a:ext cx="57456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• </a:t>
            </a:r>
            <a:r>
              <a:rPr lang="en-US" altLang="ko-KR" sz="1200" b="1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(Objective and Priority) </a:t>
            </a:r>
          </a:p>
          <a:p>
            <a:r>
              <a:rPr lang="en-US" altLang="ko-KR" sz="1200" b="1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• (Change Management) </a:t>
            </a:r>
          </a:p>
          <a:p>
            <a:r>
              <a:rPr lang="en-US" altLang="ko-KR" sz="1200" b="1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• (Sustainability)  </a:t>
            </a:r>
          </a:p>
          <a:p>
            <a:r>
              <a:rPr lang="en-US" altLang="ko-KR" sz="1200" b="1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• (Coherence with</a:t>
            </a:r>
            <a:r>
              <a:rPr lang="ko-KR" altLang="en-US" sz="1200" b="1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 </a:t>
            </a:r>
            <a:r>
              <a:rPr lang="en-US" altLang="ko-KR" sz="1200" b="1" i="1" dirty="0">
                <a:solidFill>
                  <a:srgbClr val="FF0000"/>
                </a:solidFill>
                <a:latin typeface="+mn-ea"/>
                <a:ea typeface="굴림" panose="020B0600000101010101" pitchFamily="50" charset="-127"/>
              </a:rPr>
              <a:t>other Interventions)  </a:t>
            </a:r>
            <a:endParaRPr lang="ko-KR" altLang="en-US" sz="1200" b="1" i="1" dirty="0">
              <a:solidFill>
                <a:srgbClr val="FF0000"/>
              </a:solidFill>
              <a:latin typeface="+mn-ea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9046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430488" y="0"/>
            <a:ext cx="427512" cy="9906000"/>
          </a:xfrm>
          <a:prstGeom prst="rect">
            <a:avLst/>
          </a:prstGeom>
          <a:solidFill>
            <a:srgbClr val="0070C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361967" y="431866"/>
            <a:ext cx="5816411" cy="420113"/>
            <a:chOff x="665018" y="2636322"/>
            <a:chExt cx="5710053" cy="320634"/>
          </a:xfrm>
          <a:solidFill>
            <a:srgbClr val="C00000"/>
          </a:solidFill>
        </p:grpSpPr>
        <p:sp>
          <p:nvSpPr>
            <p:cNvPr id="6" name="직사각형 5"/>
            <p:cNvSpPr/>
            <p:nvPr/>
          </p:nvSpPr>
          <p:spPr>
            <a:xfrm>
              <a:off x="665018" y="2636322"/>
              <a:ext cx="1543792" cy="320634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</a:rPr>
                <a:t>Evaluation Results </a:t>
              </a:r>
              <a:endParaRPr lang="ko-KR" altLang="en-US" sz="1200" b="1" dirty="0"/>
            </a:p>
          </p:txBody>
        </p:sp>
        <p:cxnSp>
          <p:nvCxnSpPr>
            <p:cNvPr id="7" name="직선 연결선 6"/>
            <p:cNvCxnSpPr/>
            <p:nvPr/>
          </p:nvCxnSpPr>
          <p:spPr>
            <a:xfrm flipV="1">
              <a:off x="2208810" y="2933199"/>
              <a:ext cx="4166261" cy="12512"/>
            </a:xfrm>
            <a:prstGeom prst="line">
              <a:avLst/>
            </a:prstGeom>
            <a:grpFill/>
            <a:ln w="31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직사각형 8"/>
          <p:cNvSpPr/>
          <p:nvPr/>
        </p:nvSpPr>
        <p:spPr>
          <a:xfrm>
            <a:off x="394623" y="1010748"/>
            <a:ext cx="578375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sz="1100" i="1" dirty="0">
              <a:solidFill>
                <a:srgbClr val="FF0000"/>
              </a:solidFill>
            </a:endParaRPr>
          </a:p>
          <a:p>
            <a:r>
              <a:rPr lang="ko-KR" altLang="en-US" sz="1200" b="1" i="1" dirty="0" err="1">
                <a:solidFill>
                  <a:srgbClr val="FF0000"/>
                </a:solidFill>
              </a:rPr>
              <a:t>내용작성</a:t>
            </a:r>
            <a:endParaRPr lang="en-US" altLang="ko-KR" sz="1200" b="1" i="1" dirty="0">
              <a:solidFill>
                <a:srgbClr val="FF0000"/>
              </a:solidFill>
            </a:endParaRPr>
          </a:p>
          <a:p>
            <a:endParaRPr lang="en-US" altLang="ko-KR" sz="1100" i="1" dirty="0">
              <a:solidFill>
                <a:srgbClr val="FF0000"/>
              </a:solidFill>
            </a:endParaRPr>
          </a:p>
          <a:p>
            <a:r>
              <a:rPr lang="ko-KR" altLang="en-US" sz="1200" i="1" dirty="0" err="1">
                <a:solidFill>
                  <a:srgbClr val="FF0000"/>
                </a:solidFill>
              </a:rPr>
              <a:t>내용작성</a:t>
            </a:r>
            <a:endParaRPr lang="en-US" altLang="ko-KR" sz="1200" i="1" dirty="0">
              <a:solidFill>
                <a:srgbClr val="FF0000"/>
              </a:solidFill>
            </a:endParaRPr>
          </a:p>
          <a:p>
            <a:pPr lvl="0"/>
            <a:endParaRPr lang="ko-KR" altLang="ko-KR" sz="1200" i="1" dirty="0">
              <a:solidFill>
                <a:srgbClr val="FF0000"/>
              </a:solidFill>
            </a:endParaRPr>
          </a:p>
          <a:p>
            <a:pPr lvl="0"/>
            <a:endParaRPr lang="en-US" altLang="ko-KR" sz="1200" i="1" dirty="0">
              <a:solidFill>
                <a:srgbClr val="FF0000"/>
              </a:solidFill>
            </a:endParaRPr>
          </a:p>
          <a:p>
            <a:pPr lvl="0"/>
            <a:endParaRPr lang="ko-KR" altLang="ko-KR" sz="1100" i="1" dirty="0">
              <a:solidFill>
                <a:srgbClr val="FF0000"/>
              </a:solidFill>
              <a:latin typeface="나눔스퀘어" panose="020B0600000101010101" pitchFamily="50" charset="-127"/>
              <a:ea typeface="나눔스퀘어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09238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748</TotalTime>
  <Words>251</Words>
  <Application>Microsoft Office PowerPoint</Application>
  <PresentationFormat>A4 용지(210x297mm)</PresentationFormat>
  <Paragraphs>82</Paragraphs>
  <Slides>4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굴림</vt:lpstr>
      <vt:lpstr>나눔스퀘어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koica</dc:creator>
  <cp:lastModifiedBy>원지은</cp:lastModifiedBy>
  <cp:revision>57</cp:revision>
  <cp:lastPrinted>2019-03-12T05:54:30Z</cp:lastPrinted>
  <dcterms:created xsi:type="dcterms:W3CDTF">2019-01-08T06:41:35Z</dcterms:created>
  <dcterms:modified xsi:type="dcterms:W3CDTF">2021-11-02T13:31:04Z</dcterms:modified>
</cp:coreProperties>
</file>